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59" r:id="rId9"/>
    <p:sldId id="260" r:id="rId10"/>
    <p:sldId id="271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62" r:id="rId19"/>
    <p:sldId id="263" r:id="rId20"/>
    <p:sldId id="278" r:id="rId21"/>
    <p:sldId id="279" r:id="rId22"/>
    <p:sldId id="280" r:id="rId23"/>
    <p:sldId id="264" r:id="rId24"/>
    <p:sldId id="281" r:id="rId25"/>
    <p:sldId id="282" r:id="rId26"/>
    <p:sldId id="283" r:id="rId27"/>
    <p:sldId id="285" r:id="rId28"/>
    <p:sldId id="287" r:id="rId29"/>
    <p:sldId id="289" r:id="rId30"/>
    <p:sldId id="291" r:id="rId31"/>
    <p:sldId id="29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E3A03-30A0-4C46-8A1C-C34D0AB549AC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D0C55-BBE8-459C-97E0-BF8B4F8F9D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Dsfhlsdhgf;sdjhfdsh</a:t>
            </a:r>
            <a:endParaRPr lang="en-US" dirty="0" smtClean="0"/>
          </a:p>
          <a:p>
            <a:r>
              <a:rPr lang="en-US" dirty="0" err="1" smtClean="0"/>
              <a:t>Sdufgsdhfgsdfs</a:t>
            </a:r>
            <a:endParaRPr lang="en-US" dirty="0" smtClean="0"/>
          </a:p>
          <a:p>
            <a:r>
              <a:rPr lang="en-US" dirty="0" err="1" smtClean="0"/>
              <a:t>Sdjfhsdjfgsdkjhfs</a:t>
            </a:r>
            <a:endParaRPr lang="en-US" dirty="0" smtClean="0"/>
          </a:p>
          <a:p>
            <a:r>
              <a:rPr lang="en-US" dirty="0" err="1" smtClean="0"/>
              <a:t>Sndfjsbdkfjsdjfh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D0C55-BBE8-459C-97E0-BF8B4F8F9DC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136904" cy="685799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Использование </a:t>
            </a:r>
            <a:r>
              <a:rPr lang="en-US" dirty="0" smtClean="0">
                <a:solidFill>
                  <a:schemeClr val="bg1"/>
                </a:solidFill>
              </a:rPr>
              <a:t>IT-</a:t>
            </a:r>
            <a:r>
              <a:rPr lang="ru-RU" dirty="0" smtClean="0">
                <a:solidFill>
                  <a:schemeClr val="bg1"/>
                </a:solidFill>
              </a:rPr>
              <a:t>технологий и инфраструктур для агрегации научной информации. Опыт Канады, Нидерландов, Германии.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Канадская национальная инфраструктура данных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The Canadian National Collaborative Data Infrastructure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(CNCDI)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Борис\Documents\Презентация\CA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7"/>
            <a:ext cx="3679529" cy="2232248"/>
          </a:xfrm>
          <a:prstGeom prst="rect">
            <a:avLst/>
          </a:prstGeom>
          <a:noFill/>
        </p:spPr>
      </p:pic>
      <p:pic>
        <p:nvPicPr>
          <p:cNvPr id="5123" name="Picture 3" descr="C:\Users\Борис\Documents\Презентация\CF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3713108" cy="1743397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5229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Model Working Group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(DMWG)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CNCDI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Уровень 1 – Резервированные хранилища данных (</a:t>
            </a:r>
            <a:r>
              <a:rPr lang="en-US" dirty="0" smtClean="0">
                <a:solidFill>
                  <a:schemeClr val="bg1"/>
                </a:solidFill>
              </a:rPr>
              <a:t>Redundant storage repositories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CNCDI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Уровень 1 – Резервированные хранилища данных (</a:t>
            </a:r>
            <a:r>
              <a:rPr lang="en-US" dirty="0" smtClean="0">
                <a:solidFill>
                  <a:schemeClr val="bg1"/>
                </a:solidFill>
              </a:rPr>
              <a:t>Redundant storage repositories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Уровень 2 – Центры доступа к исследовательским инструментам (</a:t>
            </a:r>
            <a:r>
              <a:rPr lang="en-US" dirty="0" smtClean="0">
                <a:solidFill>
                  <a:schemeClr val="bg1"/>
                </a:solidFill>
              </a:rPr>
              <a:t>Disciplinary ingest centers)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CNCDI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Уровень 1 – Резервированные хранилища данных (</a:t>
            </a:r>
            <a:r>
              <a:rPr lang="en-US" dirty="0" smtClean="0">
                <a:solidFill>
                  <a:schemeClr val="bg1"/>
                </a:solidFill>
              </a:rPr>
              <a:t>Redundant storage repositories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Уровень 2 – Центры доступа к исследовательским инструментам (</a:t>
            </a:r>
            <a:r>
              <a:rPr lang="en-US" dirty="0" smtClean="0">
                <a:solidFill>
                  <a:schemeClr val="bg1"/>
                </a:solidFill>
              </a:rPr>
              <a:t>Disciplinary ingest centers)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Уровень 3 – Местные центры обслуживания (</a:t>
            </a:r>
            <a:r>
              <a:rPr lang="en-US" dirty="0" err="1" smtClean="0">
                <a:solidFill>
                  <a:schemeClr val="bg1"/>
                </a:solidFill>
              </a:rPr>
              <a:t>Microservice</a:t>
            </a:r>
            <a:r>
              <a:rPr lang="en-US" dirty="0" smtClean="0">
                <a:solidFill>
                  <a:schemeClr val="bg1"/>
                </a:solidFill>
              </a:rPr>
              <a:t> sites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орис\Documents\Презентация\D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132856"/>
            <a:ext cx="3744416" cy="1376624"/>
          </a:xfrm>
          <a:prstGeom prst="rect">
            <a:avLst/>
          </a:prstGeom>
          <a:noFill/>
        </p:spPr>
      </p:pic>
      <p:pic>
        <p:nvPicPr>
          <p:cNvPr id="4099" name="Picture 3" descr="C:\Users\Борис\Documents\Презентация\KNA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3836" y="3683466"/>
            <a:ext cx="3757561" cy="1501560"/>
          </a:xfrm>
          <a:prstGeom prst="rect">
            <a:avLst/>
          </a:prstGeom>
          <a:noFill/>
        </p:spPr>
      </p:pic>
      <p:pic>
        <p:nvPicPr>
          <p:cNvPr id="4100" name="Picture 4" descr="C:\Users\Борис\Documents\Презентация\NWO.png"/>
          <p:cNvPicPr>
            <a:picLocks noChangeAspect="1" noChangeArrowheads="1"/>
          </p:cNvPicPr>
          <p:nvPr/>
        </p:nvPicPr>
        <p:blipFill>
          <a:blip r:embed="rId4" cstate="print"/>
          <a:srcRect l="10811" r="18424"/>
          <a:stretch>
            <a:fillRect/>
          </a:stretch>
        </p:blipFill>
        <p:spPr bwMode="auto">
          <a:xfrm>
            <a:off x="2703836" y="5339650"/>
            <a:ext cx="3768674" cy="1211429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Dutch Approach to Research Data Infrastructure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Борис\Documents\Презентация\флаг_Герман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17032"/>
            <a:ext cx="4248472" cy="26732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Выбор стран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Борис\Documents\Презентация\флаг_Кана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1"/>
            <a:ext cx="3744416" cy="2611730"/>
          </a:xfrm>
          <a:prstGeom prst="rect">
            <a:avLst/>
          </a:prstGeom>
          <a:noFill/>
        </p:spPr>
      </p:pic>
      <p:pic>
        <p:nvPicPr>
          <p:cNvPr id="1027" name="Picture 3" descr="C:\Users\Борис\Documents\Презентация\флаг_Нидерланд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4101455" cy="2564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механизмов управления в сфере хранения, защиты и обеспечении доступа к информации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Обеспечение развития «облачных решений»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Развитие кооперации с международными партнерами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Борис\Documents\Презентация\SU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448272" cy="131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Проведение исследований в сфере изучения жизненного цикла данных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Развитие систем и механизмов, объединяющих потребителей и источники данных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Расширение инфраструктуры данных за пределы Нидерландов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Борис\Documents\Презентация\D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3024336" cy="108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Центры хранения исследовательских данных (</a:t>
            </a:r>
            <a:r>
              <a:rPr lang="en-US" dirty="0" smtClean="0">
                <a:solidFill>
                  <a:schemeClr val="bg1"/>
                </a:solidFill>
              </a:rPr>
              <a:t>RDC – Research Data Centers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Центры обработки данных (</a:t>
            </a:r>
            <a:r>
              <a:rPr lang="en-US" dirty="0" smtClean="0">
                <a:solidFill>
                  <a:schemeClr val="bg1"/>
                </a:solidFill>
              </a:rPr>
              <a:t>DSC – Data Service Centers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Борис\Documents\Презентация\ratsw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286000" cy="120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Борис\Documents\Презентация\рис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225" y="1100138"/>
            <a:ext cx="8335963" cy="4656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Борис\Documents\Презентация\рис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66" y="692695"/>
            <a:ext cx="8743821" cy="5497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6858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Актуальность вопроса о научных данных в рассматриваемых странах, наличие у них опыта построения инфраструктур для агрегации и обмена научной информацией, используемые подходы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Выводы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Основные элементы ИХОД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Цифровые библиотеки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Хранилища данных (репозитории)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Архивы данных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Центры обслуживания пользователей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Ресурсы обработки данных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Инфраструктур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обмена между элементами ИХОД (</a:t>
            </a:r>
            <a:r>
              <a:rPr lang="en-US" dirty="0" smtClean="0">
                <a:solidFill>
                  <a:schemeClr val="bg1"/>
                </a:solidFill>
              </a:rPr>
              <a:t>GRID - </a:t>
            </a:r>
            <a:r>
              <a:rPr lang="ru-RU" dirty="0" smtClean="0">
                <a:solidFill>
                  <a:schemeClr val="bg1"/>
                </a:solidFill>
              </a:rPr>
              <a:t>сети)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are drowning in data, but starving of information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Мы захлебываемся данными, но испытываем жуткий голод в информации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рис\Documents\Презентация\рис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0648"/>
            <a:ext cx="5040560" cy="6466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240</Words>
  <Application>Microsoft Office PowerPoint</Application>
  <PresentationFormat>Экран (4:3)</PresentationFormat>
  <Paragraphs>36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Использование IT-технологий и инфраструктур для агрегации научной информации. Опыт Канады, Нидерландов, Германии.</vt:lpstr>
      <vt:lpstr>Выбор стран</vt:lpstr>
      <vt:lpstr>Актуальность вопроса о научных данных в рассматриваемых странах, наличие у них опыта построения инфраструктур для агрегации и обмена научной информацией, используемые подходы</vt:lpstr>
      <vt:lpstr>Слайд 4</vt:lpstr>
      <vt:lpstr>Слайд 5</vt:lpstr>
      <vt:lpstr>Слайд 6</vt:lpstr>
      <vt:lpstr>We are drowning in data, but starving of information  Мы захлебываемся данными, но испытываем жуткий голод в информации </vt:lpstr>
      <vt:lpstr>Слайд 8</vt:lpstr>
      <vt:lpstr>Слайд 9</vt:lpstr>
      <vt:lpstr>Канадская национальная инфраструктура данных  The Canadian National Collaborative Data Infrastructure (CNCDI)</vt:lpstr>
      <vt:lpstr>Data Model Working Group (DMWG)</vt:lpstr>
      <vt:lpstr>CNCDI</vt:lpstr>
      <vt:lpstr>Слайд 13</vt:lpstr>
      <vt:lpstr>CNCDI</vt:lpstr>
      <vt:lpstr>Слайд 15</vt:lpstr>
      <vt:lpstr>CNCDI</vt:lpstr>
      <vt:lpstr>Слайд 17</vt:lpstr>
      <vt:lpstr>Слайд 18</vt:lpstr>
      <vt:lpstr>The Dutch Approach to Research Data Infrastructure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Выводы Основные элементы ИХОД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IT-технологий и инфраструктур для агрегации научной информации. Опыт Канады, Нидерландов, Германии.</dc:title>
  <dc:creator>Борис</dc:creator>
  <cp:lastModifiedBy>Борис Долгов</cp:lastModifiedBy>
  <cp:revision>97</cp:revision>
  <dcterms:created xsi:type="dcterms:W3CDTF">2014-09-29T07:08:18Z</dcterms:created>
  <dcterms:modified xsi:type="dcterms:W3CDTF">2014-10-02T05:29:40Z</dcterms:modified>
</cp:coreProperties>
</file>