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73" r:id="rId2"/>
    <p:sldId id="260" r:id="rId3"/>
    <p:sldId id="285" r:id="rId4"/>
    <p:sldId id="288" r:id="rId5"/>
    <p:sldId id="267" r:id="rId6"/>
    <p:sldId id="269" r:id="rId7"/>
    <p:sldId id="270" r:id="rId8"/>
    <p:sldId id="275" r:id="rId9"/>
    <p:sldId id="262" r:id="rId10"/>
    <p:sldId id="309" r:id="rId11"/>
    <p:sldId id="312" r:id="rId12"/>
    <p:sldId id="314" r:id="rId13"/>
    <p:sldId id="263" r:id="rId14"/>
    <p:sldId id="274" r:id="rId15"/>
    <p:sldId id="323" r:id="rId16"/>
    <p:sldId id="324" r:id="rId17"/>
    <p:sldId id="325" r:id="rId18"/>
    <p:sldId id="280" r:id="rId19"/>
    <p:sldId id="281" r:id="rId20"/>
    <p:sldId id="284" r:id="rId21"/>
    <p:sldId id="282" r:id="rId22"/>
    <p:sldId id="283" r:id="rId23"/>
    <p:sldId id="315" r:id="rId24"/>
    <p:sldId id="304" r:id="rId25"/>
    <p:sldId id="316" r:id="rId26"/>
    <p:sldId id="330" r:id="rId27"/>
    <p:sldId id="328" r:id="rId28"/>
    <p:sldId id="303" r:id="rId29"/>
    <p:sldId id="268" r:id="rId30"/>
    <p:sldId id="317" r:id="rId31"/>
    <p:sldId id="272" r:id="rId32"/>
    <p:sldId id="318" r:id="rId33"/>
    <p:sldId id="319" r:id="rId34"/>
    <p:sldId id="320" r:id="rId35"/>
    <p:sldId id="321" r:id="rId36"/>
    <p:sldId id="333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9" autoAdjust="0"/>
    <p:restoredTop sz="94660"/>
  </p:normalViewPr>
  <p:slideViewPr>
    <p:cSldViewPr>
      <p:cViewPr varScale="1">
        <p:scale>
          <a:sx n="69" d="100"/>
          <a:sy n="69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ModelSun\&#1063;&#1080;&#1089;&#1083;&#1072;%20&#1089;&#1088;&#1077;&#1076;&#1085;&#1077;&#1075;&#1086;&#1076;&#1086;&#1074;&#1099;&#1077;%20%201700%202015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&#1054;&#1051;&#1068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comscan\Tomography\&#1048;&#1050;&#1048;\&#1057;&#1086;&#1083;&#1085;&#1094;&#1077;\2015\&#1055;&#1088;&#1086;&#1075;&#1085;&#1086;&#1079;&#1099;%20Wmax2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nstitute\&#1050;&#1085;&#1080;&#1082;&#1072;%20&#1074;&#1088;&#1077;&#1084;&#1077;&#1085;&#1085;&#1099;&#1077;%20&#1088;&#1103;&#1076;&#1099;\&#1050;&#1085;&#1080;&#1075;&#1072;%202009\&#1057;&#1086;&#1083;&#1085;&#1077;&#1095;&#1085;&#1072;&#1103;%20&#1072;&#1082;&#1090;&#1080;&#1074;&#1085;&#1086;&#1089;&#1090;&#1100;\NEW%20&#1075;&#1086;&#1076;&#1086;&#1074;&#1072;&#1103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nstitute\&#1050;&#1085;&#1080;&#1082;&#1072;%20&#1074;&#1088;&#1077;&#1084;&#1077;&#1085;&#1085;&#1099;&#1077;%20&#1088;&#1103;&#1076;&#1099;\&#1050;&#1085;&#1080;&#1075;&#1072;%202009\&#1057;&#1086;&#1083;&#1085;&#1077;&#1095;&#1085;&#1072;&#1103;%20&#1072;&#1082;&#1090;&#1080;&#1074;&#1085;&#1086;&#1089;&#1090;&#1100;\NEW%20&#1075;&#1086;&#1076;&#1086;&#1074;&#1072;&#1103;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&#1054;&#1051;&#1068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&#1054;&#1051;&#1068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ModelSun\&#1063;&#1080;&#1089;&#1083;&#1072;%20&#1089;&#1088;&#1077;&#1076;&#1085;&#1077;&#1075;&#1086;&#1076;&#1086;&#1074;&#1099;&#1077;%20%201700%202015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ModelSun\&#1063;&#1080;&#1089;&#1083;&#1072;%20&#1089;&#1088;&#1077;&#1076;&#1085;&#1077;&#1075;&#1086;&#1076;&#1086;&#1074;&#1099;&#1077;%20%201700%20201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mscan\Tomography\&#1048;&#1050;&#1048;\&#1057;&#1086;&#1083;&#1085;&#1094;&#1077;\2015\ModelSun\&#1063;&#1080;&#1089;&#1083;&#1072;%20&#1089;&#1088;&#1077;&#1076;&#1085;&#1077;&#1075;&#1086;&#1076;&#1086;&#1074;&#1099;&#1077;%20%201700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Исходная!$C$3</c:f>
              <c:strCache>
                <c:ptCount val="1"/>
                <c:pt idx="0">
                  <c:v>W среднегодовые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Исходная!$B$4:$B$319</c:f>
              <c:numCache>
                <c:formatCode>General</c:formatCode>
                <c:ptCount val="316"/>
                <c:pt idx="0">
                  <c:v>1700.5</c:v>
                </c:pt>
                <c:pt idx="1">
                  <c:v>1701.5</c:v>
                </c:pt>
                <c:pt idx="2">
                  <c:v>1702.5</c:v>
                </c:pt>
                <c:pt idx="3">
                  <c:v>1703.5</c:v>
                </c:pt>
                <c:pt idx="4">
                  <c:v>1704.5</c:v>
                </c:pt>
                <c:pt idx="5">
                  <c:v>1705.5</c:v>
                </c:pt>
                <c:pt idx="6">
                  <c:v>1706.5</c:v>
                </c:pt>
                <c:pt idx="7">
                  <c:v>1707.5</c:v>
                </c:pt>
                <c:pt idx="8">
                  <c:v>1708.5</c:v>
                </c:pt>
                <c:pt idx="9">
                  <c:v>1709.5</c:v>
                </c:pt>
                <c:pt idx="10">
                  <c:v>1710.5</c:v>
                </c:pt>
                <c:pt idx="11">
                  <c:v>1711.5</c:v>
                </c:pt>
                <c:pt idx="12">
                  <c:v>1712.5</c:v>
                </c:pt>
                <c:pt idx="13">
                  <c:v>1713.5</c:v>
                </c:pt>
                <c:pt idx="14">
                  <c:v>1714.5</c:v>
                </c:pt>
                <c:pt idx="15">
                  <c:v>1715.5</c:v>
                </c:pt>
                <c:pt idx="16">
                  <c:v>1716.5</c:v>
                </c:pt>
                <c:pt idx="17">
                  <c:v>1717.5</c:v>
                </c:pt>
                <c:pt idx="18">
                  <c:v>1718.5</c:v>
                </c:pt>
                <c:pt idx="19">
                  <c:v>1719.5</c:v>
                </c:pt>
                <c:pt idx="20">
                  <c:v>1720.5</c:v>
                </c:pt>
                <c:pt idx="21">
                  <c:v>1721.5</c:v>
                </c:pt>
                <c:pt idx="22">
                  <c:v>1722.5</c:v>
                </c:pt>
                <c:pt idx="23">
                  <c:v>1723.5</c:v>
                </c:pt>
                <c:pt idx="24">
                  <c:v>1724.5</c:v>
                </c:pt>
                <c:pt idx="25">
                  <c:v>1725.5</c:v>
                </c:pt>
                <c:pt idx="26">
                  <c:v>1726.5</c:v>
                </c:pt>
                <c:pt idx="27">
                  <c:v>1727.5</c:v>
                </c:pt>
                <c:pt idx="28">
                  <c:v>1728.5</c:v>
                </c:pt>
                <c:pt idx="29">
                  <c:v>1729.5</c:v>
                </c:pt>
                <c:pt idx="30">
                  <c:v>1730.5</c:v>
                </c:pt>
                <c:pt idx="31">
                  <c:v>1731.5</c:v>
                </c:pt>
                <c:pt idx="32">
                  <c:v>1732.5</c:v>
                </c:pt>
                <c:pt idx="33">
                  <c:v>1733.5</c:v>
                </c:pt>
                <c:pt idx="34">
                  <c:v>1734.5</c:v>
                </c:pt>
                <c:pt idx="35">
                  <c:v>1735.5</c:v>
                </c:pt>
                <c:pt idx="36">
                  <c:v>1736.5</c:v>
                </c:pt>
                <c:pt idx="37">
                  <c:v>1737.5</c:v>
                </c:pt>
                <c:pt idx="38">
                  <c:v>1738.5</c:v>
                </c:pt>
                <c:pt idx="39">
                  <c:v>1739.5</c:v>
                </c:pt>
                <c:pt idx="40">
                  <c:v>1740.5</c:v>
                </c:pt>
                <c:pt idx="41">
                  <c:v>1741.5</c:v>
                </c:pt>
                <c:pt idx="42">
                  <c:v>1742.5</c:v>
                </c:pt>
                <c:pt idx="43">
                  <c:v>1743.5</c:v>
                </c:pt>
                <c:pt idx="44">
                  <c:v>1744.5</c:v>
                </c:pt>
                <c:pt idx="45">
                  <c:v>1745.5</c:v>
                </c:pt>
                <c:pt idx="46">
                  <c:v>1746.5</c:v>
                </c:pt>
                <c:pt idx="47">
                  <c:v>1747.5</c:v>
                </c:pt>
                <c:pt idx="48">
                  <c:v>1748.5</c:v>
                </c:pt>
                <c:pt idx="49">
                  <c:v>1749.5</c:v>
                </c:pt>
                <c:pt idx="50">
                  <c:v>1750.5</c:v>
                </c:pt>
                <c:pt idx="51">
                  <c:v>1751.5</c:v>
                </c:pt>
                <c:pt idx="52">
                  <c:v>1752.5</c:v>
                </c:pt>
                <c:pt idx="53">
                  <c:v>1753.5</c:v>
                </c:pt>
                <c:pt idx="54">
                  <c:v>1754.5</c:v>
                </c:pt>
                <c:pt idx="55">
                  <c:v>1755.5</c:v>
                </c:pt>
                <c:pt idx="56">
                  <c:v>1756.5</c:v>
                </c:pt>
                <c:pt idx="57">
                  <c:v>1757.5</c:v>
                </c:pt>
                <c:pt idx="58">
                  <c:v>1758.5</c:v>
                </c:pt>
                <c:pt idx="59">
                  <c:v>1759.5</c:v>
                </c:pt>
                <c:pt idx="60">
                  <c:v>1760.5</c:v>
                </c:pt>
                <c:pt idx="61">
                  <c:v>1761.5</c:v>
                </c:pt>
                <c:pt idx="62">
                  <c:v>1762.5</c:v>
                </c:pt>
                <c:pt idx="63">
                  <c:v>1763.5</c:v>
                </c:pt>
                <c:pt idx="64">
                  <c:v>1764.5</c:v>
                </c:pt>
                <c:pt idx="65">
                  <c:v>1765.5</c:v>
                </c:pt>
                <c:pt idx="66">
                  <c:v>1766.5</c:v>
                </c:pt>
                <c:pt idx="67">
                  <c:v>1767.5</c:v>
                </c:pt>
                <c:pt idx="68">
                  <c:v>1768.5</c:v>
                </c:pt>
                <c:pt idx="69">
                  <c:v>1769.5</c:v>
                </c:pt>
                <c:pt idx="70">
                  <c:v>1770.5</c:v>
                </c:pt>
                <c:pt idx="71">
                  <c:v>1771.5</c:v>
                </c:pt>
                <c:pt idx="72">
                  <c:v>1772.5</c:v>
                </c:pt>
                <c:pt idx="73">
                  <c:v>1773.5</c:v>
                </c:pt>
                <c:pt idx="74">
                  <c:v>1774.5</c:v>
                </c:pt>
                <c:pt idx="75">
                  <c:v>1775.5</c:v>
                </c:pt>
                <c:pt idx="76">
                  <c:v>1776.5</c:v>
                </c:pt>
                <c:pt idx="77">
                  <c:v>1777.5</c:v>
                </c:pt>
                <c:pt idx="78">
                  <c:v>1778.5</c:v>
                </c:pt>
                <c:pt idx="79">
                  <c:v>1779.5</c:v>
                </c:pt>
                <c:pt idx="80">
                  <c:v>1780.5</c:v>
                </c:pt>
                <c:pt idx="81">
                  <c:v>1781.5</c:v>
                </c:pt>
                <c:pt idx="82">
                  <c:v>1782.5</c:v>
                </c:pt>
                <c:pt idx="83">
                  <c:v>1783.5</c:v>
                </c:pt>
                <c:pt idx="84">
                  <c:v>1784.5</c:v>
                </c:pt>
                <c:pt idx="85">
                  <c:v>1785.5</c:v>
                </c:pt>
                <c:pt idx="86">
                  <c:v>1786.5</c:v>
                </c:pt>
                <c:pt idx="87">
                  <c:v>1787.5</c:v>
                </c:pt>
                <c:pt idx="88">
                  <c:v>1788.5</c:v>
                </c:pt>
                <c:pt idx="89">
                  <c:v>1789.5</c:v>
                </c:pt>
                <c:pt idx="90">
                  <c:v>1790.5</c:v>
                </c:pt>
                <c:pt idx="91">
                  <c:v>1791.5</c:v>
                </c:pt>
                <c:pt idx="92">
                  <c:v>1792.5</c:v>
                </c:pt>
                <c:pt idx="93">
                  <c:v>1793.5</c:v>
                </c:pt>
                <c:pt idx="94">
                  <c:v>1794.5</c:v>
                </c:pt>
                <c:pt idx="95">
                  <c:v>1795.5</c:v>
                </c:pt>
                <c:pt idx="96">
                  <c:v>1796.5</c:v>
                </c:pt>
                <c:pt idx="97">
                  <c:v>1797.5</c:v>
                </c:pt>
                <c:pt idx="98">
                  <c:v>1798.5</c:v>
                </c:pt>
                <c:pt idx="99">
                  <c:v>1799.5</c:v>
                </c:pt>
                <c:pt idx="100">
                  <c:v>1800.5</c:v>
                </c:pt>
                <c:pt idx="101">
                  <c:v>1801.5</c:v>
                </c:pt>
                <c:pt idx="102">
                  <c:v>1802.5</c:v>
                </c:pt>
                <c:pt idx="103">
                  <c:v>1803.5</c:v>
                </c:pt>
                <c:pt idx="104">
                  <c:v>1804.5</c:v>
                </c:pt>
                <c:pt idx="105">
                  <c:v>1805.5</c:v>
                </c:pt>
                <c:pt idx="106">
                  <c:v>1806.5</c:v>
                </c:pt>
                <c:pt idx="107">
                  <c:v>1807.5</c:v>
                </c:pt>
                <c:pt idx="108">
                  <c:v>1808.5</c:v>
                </c:pt>
                <c:pt idx="109">
                  <c:v>1809.5</c:v>
                </c:pt>
                <c:pt idx="110">
                  <c:v>1810.5</c:v>
                </c:pt>
                <c:pt idx="111">
                  <c:v>1811.5</c:v>
                </c:pt>
                <c:pt idx="112">
                  <c:v>1812.5</c:v>
                </c:pt>
                <c:pt idx="113">
                  <c:v>1813.5</c:v>
                </c:pt>
                <c:pt idx="114">
                  <c:v>1814.5</c:v>
                </c:pt>
                <c:pt idx="115">
                  <c:v>1815.5</c:v>
                </c:pt>
                <c:pt idx="116">
                  <c:v>1816.5</c:v>
                </c:pt>
                <c:pt idx="117">
                  <c:v>1817.5</c:v>
                </c:pt>
                <c:pt idx="118">
                  <c:v>1818.5</c:v>
                </c:pt>
                <c:pt idx="119">
                  <c:v>1819.5</c:v>
                </c:pt>
                <c:pt idx="120">
                  <c:v>1820.5</c:v>
                </c:pt>
                <c:pt idx="121">
                  <c:v>1821.5</c:v>
                </c:pt>
                <c:pt idx="122">
                  <c:v>1822.5</c:v>
                </c:pt>
                <c:pt idx="123">
                  <c:v>1823.5</c:v>
                </c:pt>
                <c:pt idx="124">
                  <c:v>1824.5</c:v>
                </c:pt>
                <c:pt idx="125">
                  <c:v>1825.5</c:v>
                </c:pt>
                <c:pt idx="126">
                  <c:v>1826.5</c:v>
                </c:pt>
                <c:pt idx="127">
                  <c:v>1827.5</c:v>
                </c:pt>
                <c:pt idx="128">
                  <c:v>1828.5</c:v>
                </c:pt>
                <c:pt idx="129">
                  <c:v>1829.5</c:v>
                </c:pt>
                <c:pt idx="130">
                  <c:v>1830.5</c:v>
                </c:pt>
                <c:pt idx="131">
                  <c:v>1831.5</c:v>
                </c:pt>
                <c:pt idx="132">
                  <c:v>1832.5</c:v>
                </c:pt>
                <c:pt idx="133">
                  <c:v>1833.5</c:v>
                </c:pt>
                <c:pt idx="134">
                  <c:v>1834.5</c:v>
                </c:pt>
                <c:pt idx="135">
                  <c:v>1835.5</c:v>
                </c:pt>
                <c:pt idx="136">
                  <c:v>1836.5</c:v>
                </c:pt>
                <c:pt idx="137">
                  <c:v>1837.5</c:v>
                </c:pt>
                <c:pt idx="138">
                  <c:v>1838.5</c:v>
                </c:pt>
                <c:pt idx="139">
                  <c:v>1839.5</c:v>
                </c:pt>
                <c:pt idx="140">
                  <c:v>1840.5</c:v>
                </c:pt>
                <c:pt idx="141">
                  <c:v>1841.5</c:v>
                </c:pt>
                <c:pt idx="142">
                  <c:v>1842.5</c:v>
                </c:pt>
                <c:pt idx="143">
                  <c:v>1843.5</c:v>
                </c:pt>
                <c:pt idx="144">
                  <c:v>1844.5</c:v>
                </c:pt>
                <c:pt idx="145">
                  <c:v>1845.5</c:v>
                </c:pt>
                <c:pt idx="146">
                  <c:v>1846.5</c:v>
                </c:pt>
                <c:pt idx="147">
                  <c:v>1847.5</c:v>
                </c:pt>
                <c:pt idx="148">
                  <c:v>1848.5</c:v>
                </c:pt>
                <c:pt idx="149">
                  <c:v>1849.5</c:v>
                </c:pt>
                <c:pt idx="150">
                  <c:v>1850.5</c:v>
                </c:pt>
                <c:pt idx="151">
                  <c:v>1851.5</c:v>
                </c:pt>
                <c:pt idx="152">
                  <c:v>1852.5</c:v>
                </c:pt>
                <c:pt idx="153">
                  <c:v>1853.5</c:v>
                </c:pt>
                <c:pt idx="154">
                  <c:v>1854.5</c:v>
                </c:pt>
                <c:pt idx="155">
                  <c:v>1855.5</c:v>
                </c:pt>
                <c:pt idx="156">
                  <c:v>1856.5</c:v>
                </c:pt>
                <c:pt idx="157">
                  <c:v>1857.5</c:v>
                </c:pt>
                <c:pt idx="158">
                  <c:v>1858.5</c:v>
                </c:pt>
                <c:pt idx="159">
                  <c:v>1859.5</c:v>
                </c:pt>
                <c:pt idx="160">
                  <c:v>1860.5</c:v>
                </c:pt>
                <c:pt idx="161">
                  <c:v>1861.5</c:v>
                </c:pt>
                <c:pt idx="162">
                  <c:v>1862.5</c:v>
                </c:pt>
                <c:pt idx="163">
                  <c:v>1863.5</c:v>
                </c:pt>
                <c:pt idx="164">
                  <c:v>1864.5</c:v>
                </c:pt>
                <c:pt idx="165">
                  <c:v>1865.5</c:v>
                </c:pt>
                <c:pt idx="166">
                  <c:v>1866.5</c:v>
                </c:pt>
                <c:pt idx="167">
                  <c:v>1867.5</c:v>
                </c:pt>
                <c:pt idx="168">
                  <c:v>1868.5</c:v>
                </c:pt>
                <c:pt idx="169">
                  <c:v>1869.5</c:v>
                </c:pt>
                <c:pt idx="170">
                  <c:v>1870.5</c:v>
                </c:pt>
                <c:pt idx="171">
                  <c:v>1871.5</c:v>
                </c:pt>
                <c:pt idx="172">
                  <c:v>1872.5</c:v>
                </c:pt>
                <c:pt idx="173">
                  <c:v>1873.5</c:v>
                </c:pt>
                <c:pt idx="174">
                  <c:v>1874.5</c:v>
                </c:pt>
                <c:pt idx="175">
                  <c:v>1875.5</c:v>
                </c:pt>
                <c:pt idx="176">
                  <c:v>1876.5</c:v>
                </c:pt>
                <c:pt idx="177">
                  <c:v>1877.5</c:v>
                </c:pt>
                <c:pt idx="178">
                  <c:v>1878.5</c:v>
                </c:pt>
                <c:pt idx="179">
                  <c:v>1879.5</c:v>
                </c:pt>
                <c:pt idx="180">
                  <c:v>1880.5</c:v>
                </c:pt>
                <c:pt idx="181">
                  <c:v>1881.5</c:v>
                </c:pt>
                <c:pt idx="182">
                  <c:v>1882.5</c:v>
                </c:pt>
                <c:pt idx="183">
                  <c:v>1883.5</c:v>
                </c:pt>
                <c:pt idx="184">
                  <c:v>1884.5</c:v>
                </c:pt>
                <c:pt idx="185">
                  <c:v>1885.5</c:v>
                </c:pt>
                <c:pt idx="186">
                  <c:v>1886.5</c:v>
                </c:pt>
                <c:pt idx="187">
                  <c:v>1887.5</c:v>
                </c:pt>
                <c:pt idx="188">
                  <c:v>1888.5</c:v>
                </c:pt>
                <c:pt idx="189">
                  <c:v>1889.5</c:v>
                </c:pt>
                <c:pt idx="190">
                  <c:v>1890.5</c:v>
                </c:pt>
                <c:pt idx="191">
                  <c:v>1891.5</c:v>
                </c:pt>
                <c:pt idx="192">
                  <c:v>1892.5</c:v>
                </c:pt>
                <c:pt idx="193">
                  <c:v>1893.5</c:v>
                </c:pt>
                <c:pt idx="194">
                  <c:v>1894.5</c:v>
                </c:pt>
                <c:pt idx="195">
                  <c:v>1895.5</c:v>
                </c:pt>
                <c:pt idx="196">
                  <c:v>1896.5</c:v>
                </c:pt>
                <c:pt idx="197">
                  <c:v>1897.5</c:v>
                </c:pt>
                <c:pt idx="198">
                  <c:v>1898.5</c:v>
                </c:pt>
                <c:pt idx="199">
                  <c:v>1899.5</c:v>
                </c:pt>
                <c:pt idx="200">
                  <c:v>1900.5</c:v>
                </c:pt>
                <c:pt idx="201">
                  <c:v>1901.5</c:v>
                </c:pt>
                <c:pt idx="202">
                  <c:v>1902.5</c:v>
                </c:pt>
                <c:pt idx="203">
                  <c:v>1903.5</c:v>
                </c:pt>
                <c:pt idx="204">
                  <c:v>1904.5</c:v>
                </c:pt>
                <c:pt idx="205">
                  <c:v>1905.5</c:v>
                </c:pt>
                <c:pt idx="206">
                  <c:v>1906.5</c:v>
                </c:pt>
                <c:pt idx="207">
                  <c:v>1907.5</c:v>
                </c:pt>
                <c:pt idx="208">
                  <c:v>1908.5</c:v>
                </c:pt>
                <c:pt idx="209">
                  <c:v>1909.5</c:v>
                </c:pt>
                <c:pt idx="210">
                  <c:v>1910.5</c:v>
                </c:pt>
                <c:pt idx="211">
                  <c:v>1911.5</c:v>
                </c:pt>
                <c:pt idx="212">
                  <c:v>1912.5</c:v>
                </c:pt>
                <c:pt idx="213">
                  <c:v>1913.5</c:v>
                </c:pt>
                <c:pt idx="214">
                  <c:v>1914.5</c:v>
                </c:pt>
                <c:pt idx="215">
                  <c:v>1915.5</c:v>
                </c:pt>
                <c:pt idx="216">
                  <c:v>1916.5</c:v>
                </c:pt>
                <c:pt idx="217">
                  <c:v>1917.5</c:v>
                </c:pt>
                <c:pt idx="218">
                  <c:v>1918.5</c:v>
                </c:pt>
                <c:pt idx="219">
                  <c:v>1919.5</c:v>
                </c:pt>
                <c:pt idx="220">
                  <c:v>1920.5</c:v>
                </c:pt>
                <c:pt idx="221">
                  <c:v>1921.5</c:v>
                </c:pt>
                <c:pt idx="222">
                  <c:v>1922.5</c:v>
                </c:pt>
                <c:pt idx="223">
                  <c:v>1923.5</c:v>
                </c:pt>
                <c:pt idx="224">
                  <c:v>1924.5</c:v>
                </c:pt>
                <c:pt idx="225">
                  <c:v>1925.5</c:v>
                </c:pt>
                <c:pt idx="226">
                  <c:v>1926.5</c:v>
                </c:pt>
                <c:pt idx="227">
                  <c:v>1927.5</c:v>
                </c:pt>
                <c:pt idx="228">
                  <c:v>1928.5</c:v>
                </c:pt>
                <c:pt idx="229">
                  <c:v>1929.5</c:v>
                </c:pt>
                <c:pt idx="230">
                  <c:v>1930.5</c:v>
                </c:pt>
                <c:pt idx="231">
                  <c:v>1931.5</c:v>
                </c:pt>
                <c:pt idx="232">
                  <c:v>1932.5</c:v>
                </c:pt>
                <c:pt idx="233">
                  <c:v>1933.5</c:v>
                </c:pt>
                <c:pt idx="234">
                  <c:v>1934.5</c:v>
                </c:pt>
                <c:pt idx="235">
                  <c:v>1935.5</c:v>
                </c:pt>
                <c:pt idx="236">
                  <c:v>1936.5</c:v>
                </c:pt>
                <c:pt idx="237">
                  <c:v>1937.5</c:v>
                </c:pt>
                <c:pt idx="238">
                  <c:v>1938.5</c:v>
                </c:pt>
                <c:pt idx="239">
                  <c:v>1939.5</c:v>
                </c:pt>
                <c:pt idx="240">
                  <c:v>1940.5</c:v>
                </c:pt>
                <c:pt idx="241">
                  <c:v>1941.5</c:v>
                </c:pt>
                <c:pt idx="242">
                  <c:v>1942.5</c:v>
                </c:pt>
                <c:pt idx="243">
                  <c:v>1943.5</c:v>
                </c:pt>
                <c:pt idx="244">
                  <c:v>1944.5</c:v>
                </c:pt>
                <c:pt idx="245">
                  <c:v>1945.5</c:v>
                </c:pt>
                <c:pt idx="246">
                  <c:v>1946.5</c:v>
                </c:pt>
                <c:pt idx="247">
                  <c:v>1947.5</c:v>
                </c:pt>
                <c:pt idx="248">
                  <c:v>1948.5</c:v>
                </c:pt>
                <c:pt idx="249">
                  <c:v>1949.5</c:v>
                </c:pt>
                <c:pt idx="250">
                  <c:v>1950.5</c:v>
                </c:pt>
                <c:pt idx="251">
                  <c:v>1951.5</c:v>
                </c:pt>
                <c:pt idx="252">
                  <c:v>1952.5</c:v>
                </c:pt>
                <c:pt idx="253">
                  <c:v>1953.5</c:v>
                </c:pt>
                <c:pt idx="254">
                  <c:v>1954.5</c:v>
                </c:pt>
                <c:pt idx="255">
                  <c:v>1955.5</c:v>
                </c:pt>
                <c:pt idx="256">
                  <c:v>1956.5</c:v>
                </c:pt>
                <c:pt idx="257">
                  <c:v>1957.5</c:v>
                </c:pt>
                <c:pt idx="258">
                  <c:v>1958.5</c:v>
                </c:pt>
                <c:pt idx="259">
                  <c:v>1959.5</c:v>
                </c:pt>
                <c:pt idx="260">
                  <c:v>1960.5</c:v>
                </c:pt>
                <c:pt idx="261">
                  <c:v>1961.5</c:v>
                </c:pt>
                <c:pt idx="262">
                  <c:v>1962.5</c:v>
                </c:pt>
                <c:pt idx="263">
                  <c:v>1963.5</c:v>
                </c:pt>
                <c:pt idx="264">
                  <c:v>1964.5</c:v>
                </c:pt>
                <c:pt idx="265">
                  <c:v>1965.5</c:v>
                </c:pt>
                <c:pt idx="266">
                  <c:v>1966.5</c:v>
                </c:pt>
                <c:pt idx="267">
                  <c:v>1967.5</c:v>
                </c:pt>
                <c:pt idx="268">
                  <c:v>1968.5</c:v>
                </c:pt>
                <c:pt idx="269">
                  <c:v>1969.5</c:v>
                </c:pt>
                <c:pt idx="270">
                  <c:v>1970.5</c:v>
                </c:pt>
                <c:pt idx="271">
                  <c:v>1971.5</c:v>
                </c:pt>
                <c:pt idx="272">
                  <c:v>1972.5</c:v>
                </c:pt>
                <c:pt idx="273">
                  <c:v>1973.5</c:v>
                </c:pt>
                <c:pt idx="274">
                  <c:v>1974.5</c:v>
                </c:pt>
                <c:pt idx="275">
                  <c:v>1975.5</c:v>
                </c:pt>
                <c:pt idx="276">
                  <c:v>1976.5</c:v>
                </c:pt>
                <c:pt idx="277">
                  <c:v>1977.5</c:v>
                </c:pt>
                <c:pt idx="278">
                  <c:v>1978.5</c:v>
                </c:pt>
                <c:pt idx="279">
                  <c:v>1979.5</c:v>
                </c:pt>
                <c:pt idx="280">
                  <c:v>1980.5</c:v>
                </c:pt>
                <c:pt idx="281">
                  <c:v>1981.5</c:v>
                </c:pt>
                <c:pt idx="282">
                  <c:v>1982.5</c:v>
                </c:pt>
                <c:pt idx="283">
                  <c:v>1983.5</c:v>
                </c:pt>
                <c:pt idx="284">
                  <c:v>1984.5</c:v>
                </c:pt>
                <c:pt idx="285">
                  <c:v>1985.5</c:v>
                </c:pt>
                <c:pt idx="286">
                  <c:v>1986.5</c:v>
                </c:pt>
                <c:pt idx="287">
                  <c:v>1987.5</c:v>
                </c:pt>
                <c:pt idx="288">
                  <c:v>1988.5</c:v>
                </c:pt>
                <c:pt idx="289">
                  <c:v>1989.5</c:v>
                </c:pt>
                <c:pt idx="290">
                  <c:v>1990.5</c:v>
                </c:pt>
                <c:pt idx="291">
                  <c:v>1991.5</c:v>
                </c:pt>
                <c:pt idx="292">
                  <c:v>1992.5</c:v>
                </c:pt>
                <c:pt idx="293">
                  <c:v>1993.5</c:v>
                </c:pt>
                <c:pt idx="294">
                  <c:v>1994.5</c:v>
                </c:pt>
                <c:pt idx="295">
                  <c:v>1995.5</c:v>
                </c:pt>
                <c:pt idx="296">
                  <c:v>1996.5</c:v>
                </c:pt>
                <c:pt idx="297">
                  <c:v>1997.5</c:v>
                </c:pt>
                <c:pt idx="298">
                  <c:v>1998.5</c:v>
                </c:pt>
                <c:pt idx="299">
                  <c:v>1999.5</c:v>
                </c:pt>
                <c:pt idx="300">
                  <c:v>2000.5</c:v>
                </c:pt>
                <c:pt idx="301">
                  <c:v>2001.5</c:v>
                </c:pt>
                <c:pt idx="302">
                  <c:v>2002.5</c:v>
                </c:pt>
                <c:pt idx="303">
                  <c:v>2003.5</c:v>
                </c:pt>
                <c:pt idx="304">
                  <c:v>2004.5</c:v>
                </c:pt>
                <c:pt idx="305">
                  <c:v>2005.5</c:v>
                </c:pt>
                <c:pt idx="306">
                  <c:v>2006.5</c:v>
                </c:pt>
                <c:pt idx="307">
                  <c:v>2007.5</c:v>
                </c:pt>
                <c:pt idx="308">
                  <c:v>2008.5</c:v>
                </c:pt>
                <c:pt idx="309">
                  <c:v>2009.5</c:v>
                </c:pt>
                <c:pt idx="310">
                  <c:v>2010.5</c:v>
                </c:pt>
                <c:pt idx="311">
                  <c:v>2011.5</c:v>
                </c:pt>
                <c:pt idx="312">
                  <c:v>2012.5</c:v>
                </c:pt>
                <c:pt idx="313">
                  <c:v>2013.5</c:v>
                </c:pt>
                <c:pt idx="314">
                  <c:v>2014.5</c:v>
                </c:pt>
                <c:pt idx="315">
                  <c:v>2015.5</c:v>
                </c:pt>
              </c:numCache>
            </c:numRef>
          </c:cat>
          <c:val>
            <c:numRef>
              <c:f>Исходная!$C$4:$C$319</c:f>
              <c:numCache>
                <c:formatCode>General</c:formatCode>
                <c:ptCount val="316"/>
                <c:pt idx="0">
                  <c:v>8.3000000000000007</c:v>
                </c:pt>
                <c:pt idx="1">
                  <c:v>18.3</c:v>
                </c:pt>
                <c:pt idx="2">
                  <c:v>26.7</c:v>
                </c:pt>
                <c:pt idx="3">
                  <c:v>38.299999999999997</c:v>
                </c:pt>
                <c:pt idx="4">
                  <c:v>60</c:v>
                </c:pt>
                <c:pt idx="5">
                  <c:v>96.7</c:v>
                </c:pt>
                <c:pt idx="6">
                  <c:v>48.3</c:v>
                </c:pt>
                <c:pt idx="7">
                  <c:v>33.299999999999997</c:v>
                </c:pt>
                <c:pt idx="8">
                  <c:v>16.7</c:v>
                </c:pt>
                <c:pt idx="9">
                  <c:v>13.3</c:v>
                </c:pt>
                <c:pt idx="10">
                  <c:v>5</c:v>
                </c:pt>
                <c:pt idx="11">
                  <c:v>0</c:v>
                </c:pt>
                <c:pt idx="12">
                  <c:v>0</c:v>
                </c:pt>
                <c:pt idx="13">
                  <c:v>3.3</c:v>
                </c:pt>
                <c:pt idx="14">
                  <c:v>18.3</c:v>
                </c:pt>
                <c:pt idx="15">
                  <c:v>45</c:v>
                </c:pt>
                <c:pt idx="16">
                  <c:v>78.3</c:v>
                </c:pt>
                <c:pt idx="17">
                  <c:v>105</c:v>
                </c:pt>
                <c:pt idx="18">
                  <c:v>100</c:v>
                </c:pt>
                <c:pt idx="19">
                  <c:v>65</c:v>
                </c:pt>
                <c:pt idx="20">
                  <c:v>46.7</c:v>
                </c:pt>
                <c:pt idx="21">
                  <c:v>43.3</c:v>
                </c:pt>
                <c:pt idx="22">
                  <c:v>36.700000000000003</c:v>
                </c:pt>
                <c:pt idx="23">
                  <c:v>18.3</c:v>
                </c:pt>
                <c:pt idx="24">
                  <c:v>35</c:v>
                </c:pt>
                <c:pt idx="25">
                  <c:v>66.7</c:v>
                </c:pt>
                <c:pt idx="26">
                  <c:v>130</c:v>
                </c:pt>
                <c:pt idx="27">
                  <c:v>203.3</c:v>
                </c:pt>
                <c:pt idx="28">
                  <c:v>171.7</c:v>
                </c:pt>
                <c:pt idx="29">
                  <c:v>121.7</c:v>
                </c:pt>
                <c:pt idx="30">
                  <c:v>78.3</c:v>
                </c:pt>
                <c:pt idx="31">
                  <c:v>58.3</c:v>
                </c:pt>
                <c:pt idx="32">
                  <c:v>18.3</c:v>
                </c:pt>
                <c:pt idx="33">
                  <c:v>8.3000000000000007</c:v>
                </c:pt>
                <c:pt idx="34">
                  <c:v>26.7</c:v>
                </c:pt>
                <c:pt idx="35">
                  <c:v>56.7</c:v>
                </c:pt>
                <c:pt idx="36">
                  <c:v>116.7</c:v>
                </c:pt>
                <c:pt idx="37">
                  <c:v>135</c:v>
                </c:pt>
                <c:pt idx="38">
                  <c:v>185</c:v>
                </c:pt>
                <c:pt idx="39">
                  <c:v>168.3</c:v>
                </c:pt>
                <c:pt idx="40">
                  <c:v>121.7</c:v>
                </c:pt>
                <c:pt idx="41">
                  <c:v>66.7</c:v>
                </c:pt>
                <c:pt idx="42">
                  <c:v>33.299999999999997</c:v>
                </c:pt>
                <c:pt idx="43">
                  <c:v>26.7</c:v>
                </c:pt>
                <c:pt idx="44">
                  <c:v>8.3000000000000007</c:v>
                </c:pt>
                <c:pt idx="45">
                  <c:v>18.3</c:v>
                </c:pt>
                <c:pt idx="46">
                  <c:v>36.700000000000003</c:v>
                </c:pt>
                <c:pt idx="47">
                  <c:v>66.7</c:v>
                </c:pt>
                <c:pt idx="48">
                  <c:v>100</c:v>
                </c:pt>
                <c:pt idx="49">
                  <c:v>134.80000000000001</c:v>
                </c:pt>
                <c:pt idx="50">
                  <c:v>139</c:v>
                </c:pt>
                <c:pt idx="51">
                  <c:v>79.5</c:v>
                </c:pt>
                <c:pt idx="52">
                  <c:v>79.7</c:v>
                </c:pt>
                <c:pt idx="53">
                  <c:v>51.2</c:v>
                </c:pt>
                <c:pt idx="54">
                  <c:v>20.3</c:v>
                </c:pt>
                <c:pt idx="55">
                  <c:v>16</c:v>
                </c:pt>
                <c:pt idx="56">
                  <c:v>17</c:v>
                </c:pt>
                <c:pt idx="57">
                  <c:v>54</c:v>
                </c:pt>
                <c:pt idx="58">
                  <c:v>79.3</c:v>
                </c:pt>
                <c:pt idx="59">
                  <c:v>90</c:v>
                </c:pt>
                <c:pt idx="60">
                  <c:v>104.8</c:v>
                </c:pt>
                <c:pt idx="61">
                  <c:v>143.19999999999999</c:v>
                </c:pt>
                <c:pt idx="62">
                  <c:v>102</c:v>
                </c:pt>
                <c:pt idx="63">
                  <c:v>75.2</c:v>
                </c:pt>
                <c:pt idx="64">
                  <c:v>60.7</c:v>
                </c:pt>
                <c:pt idx="65">
                  <c:v>34.799999999999997</c:v>
                </c:pt>
                <c:pt idx="66">
                  <c:v>19</c:v>
                </c:pt>
                <c:pt idx="67">
                  <c:v>63</c:v>
                </c:pt>
                <c:pt idx="68">
                  <c:v>116.3</c:v>
                </c:pt>
                <c:pt idx="69">
                  <c:v>176.8</c:v>
                </c:pt>
                <c:pt idx="70">
                  <c:v>168</c:v>
                </c:pt>
                <c:pt idx="71">
                  <c:v>136</c:v>
                </c:pt>
                <c:pt idx="72">
                  <c:v>110.8</c:v>
                </c:pt>
                <c:pt idx="73">
                  <c:v>58</c:v>
                </c:pt>
                <c:pt idx="74">
                  <c:v>51</c:v>
                </c:pt>
                <c:pt idx="75">
                  <c:v>11.7</c:v>
                </c:pt>
                <c:pt idx="76">
                  <c:v>33</c:v>
                </c:pt>
                <c:pt idx="77">
                  <c:v>154.19999999999999</c:v>
                </c:pt>
                <c:pt idx="78">
                  <c:v>257.3</c:v>
                </c:pt>
                <c:pt idx="79">
                  <c:v>209.8</c:v>
                </c:pt>
                <c:pt idx="80">
                  <c:v>141.30000000000001</c:v>
                </c:pt>
                <c:pt idx="81">
                  <c:v>113.5</c:v>
                </c:pt>
                <c:pt idx="82">
                  <c:v>64.2</c:v>
                </c:pt>
                <c:pt idx="83">
                  <c:v>38</c:v>
                </c:pt>
                <c:pt idx="84">
                  <c:v>17</c:v>
                </c:pt>
                <c:pt idx="85">
                  <c:v>40.200000000000003</c:v>
                </c:pt>
                <c:pt idx="86">
                  <c:v>138.19999999999999</c:v>
                </c:pt>
                <c:pt idx="87">
                  <c:v>220</c:v>
                </c:pt>
                <c:pt idx="88">
                  <c:v>218.2</c:v>
                </c:pt>
                <c:pt idx="89">
                  <c:v>196.8</c:v>
                </c:pt>
                <c:pt idx="90">
                  <c:v>149.80000000000001</c:v>
                </c:pt>
                <c:pt idx="91">
                  <c:v>111</c:v>
                </c:pt>
                <c:pt idx="92">
                  <c:v>100</c:v>
                </c:pt>
                <c:pt idx="93">
                  <c:v>78.2</c:v>
                </c:pt>
                <c:pt idx="94">
                  <c:v>68.3</c:v>
                </c:pt>
                <c:pt idx="95">
                  <c:v>35.5</c:v>
                </c:pt>
                <c:pt idx="96">
                  <c:v>26.7</c:v>
                </c:pt>
                <c:pt idx="97">
                  <c:v>10.7</c:v>
                </c:pt>
                <c:pt idx="98">
                  <c:v>6.8</c:v>
                </c:pt>
                <c:pt idx="99">
                  <c:v>11.3</c:v>
                </c:pt>
                <c:pt idx="100">
                  <c:v>24.2</c:v>
                </c:pt>
                <c:pt idx="101">
                  <c:v>56.7</c:v>
                </c:pt>
                <c:pt idx="102">
                  <c:v>75</c:v>
                </c:pt>
                <c:pt idx="103">
                  <c:v>71.8</c:v>
                </c:pt>
                <c:pt idx="104">
                  <c:v>79.2</c:v>
                </c:pt>
                <c:pt idx="105">
                  <c:v>70.3</c:v>
                </c:pt>
                <c:pt idx="106">
                  <c:v>46.8</c:v>
                </c:pt>
                <c:pt idx="107">
                  <c:v>16.8</c:v>
                </c:pt>
                <c:pt idx="108">
                  <c:v>13.5</c:v>
                </c:pt>
                <c:pt idx="109">
                  <c:v>4.2</c:v>
                </c:pt>
                <c:pt idx="110">
                  <c:v>0</c:v>
                </c:pt>
                <c:pt idx="111">
                  <c:v>2.2999999999999998</c:v>
                </c:pt>
                <c:pt idx="112">
                  <c:v>8.3000000000000007</c:v>
                </c:pt>
                <c:pt idx="113">
                  <c:v>20.3</c:v>
                </c:pt>
                <c:pt idx="114">
                  <c:v>23.2</c:v>
                </c:pt>
                <c:pt idx="115">
                  <c:v>59</c:v>
                </c:pt>
                <c:pt idx="116">
                  <c:v>76.3</c:v>
                </c:pt>
                <c:pt idx="117">
                  <c:v>68.3</c:v>
                </c:pt>
                <c:pt idx="118">
                  <c:v>52.9</c:v>
                </c:pt>
                <c:pt idx="119">
                  <c:v>38.5</c:v>
                </c:pt>
                <c:pt idx="120">
                  <c:v>24.2</c:v>
                </c:pt>
                <c:pt idx="121">
                  <c:v>9.1999999999999993</c:v>
                </c:pt>
                <c:pt idx="122">
                  <c:v>6.3</c:v>
                </c:pt>
                <c:pt idx="123">
                  <c:v>2.2000000000000002</c:v>
                </c:pt>
                <c:pt idx="124">
                  <c:v>11.4</c:v>
                </c:pt>
                <c:pt idx="125">
                  <c:v>28.2</c:v>
                </c:pt>
                <c:pt idx="126">
                  <c:v>59.9</c:v>
                </c:pt>
                <c:pt idx="127">
                  <c:v>83</c:v>
                </c:pt>
                <c:pt idx="128">
                  <c:v>108.5</c:v>
                </c:pt>
                <c:pt idx="129">
                  <c:v>115.2</c:v>
                </c:pt>
                <c:pt idx="130">
                  <c:v>117.4</c:v>
                </c:pt>
                <c:pt idx="131">
                  <c:v>80.8</c:v>
                </c:pt>
                <c:pt idx="132">
                  <c:v>44.3</c:v>
                </c:pt>
                <c:pt idx="133">
                  <c:v>13.4</c:v>
                </c:pt>
                <c:pt idx="134">
                  <c:v>19.5</c:v>
                </c:pt>
                <c:pt idx="135">
                  <c:v>85.8</c:v>
                </c:pt>
                <c:pt idx="136">
                  <c:v>192.7</c:v>
                </c:pt>
                <c:pt idx="137">
                  <c:v>227.3</c:v>
                </c:pt>
                <c:pt idx="138">
                  <c:v>168.7</c:v>
                </c:pt>
                <c:pt idx="139">
                  <c:v>143</c:v>
                </c:pt>
                <c:pt idx="140">
                  <c:v>105.5</c:v>
                </c:pt>
                <c:pt idx="141">
                  <c:v>63.3</c:v>
                </c:pt>
                <c:pt idx="142">
                  <c:v>40.299999999999997</c:v>
                </c:pt>
                <c:pt idx="143">
                  <c:v>18.100000000000001</c:v>
                </c:pt>
                <c:pt idx="144">
                  <c:v>25.1</c:v>
                </c:pt>
                <c:pt idx="145">
                  <c:v>65.8</c:v>
                </c:pt>
                <c:pt idx="146">
                  <c:v>102.7</c:v>
                </c:pt>
                <c:pt idx="147">
                  <c:v>166.3</c:v>
                </c:pt>
                <c:pt idx="148">
                  <c:v>208.3</c:v>
                </c:pt>
                <c:pt idx="149">
                  <c:v>182.5</c:v>
                </c:pt>
                <c:pt idx="150">
                  <c:v>126.3</c:v>
                </c:pt>
                <c:pt idx="151">
                  <c:v>122</c:v>
                </c:pt>
                <c:pt idx="152">
                  <c:v>102.7</c:v>
                </c:pt>
                <c:pt idx="153">
                  <c:v>74.099999999999994</c:v>
                </c:pt>
                <c:pt idx="154">
                  <c:v>39</c:v>
                </c:pt>
                <c:pt idx="155">
                  <c:v>12.7</c:v>
                </c:pt>
                <c:pt idx="156">
                  <c:v>8.1999999999999993</c:v>
                </c:pt>
                <c:pt idx="157">
                  <c:v>43.4</c:v>
                </c:pt>
                <c:pt idx="158">
                  <c:v>104.4</c:v>
                </c:pt>
                <c:pt idx="159">
                  <c:v>178.3</c:v>
                </c:pt>
                <c:pt idx="160">
                  <c:v>182.2</c:v>
                </c:pt>
                <c:pt idx="161">
                  <c:v>146.6</c:v>
                </c:pt>
                <c:pt idx="162">
                  <c:v>112.1</c:v>
                </c:pt>
                <c:pt idx="163">
                  <c:v>83.5</c:v>
                </c:pt>
                <c:pt idx="164">
                  <c:v>89.2</c:v>
                </c:pt>
                <c:pt idx="165">
                  <c:v>57.8</c:v>
                </c:pt>
                <c:pt idx="166">
                  <c:v>30.7</c:v>
                </c:pt>
                <c:pt idx="167">
                  <c:v>13.9</c:v>
                </c:pt>
                <c:pt idx="168">
                  <c:v>62.8</c:v>
                </c:pt>
                <c:pt idx="169">
                  <c:v>123.6</c:v>
                </c:pt>
                <c:pt idx="170">
                  <c:v>232</c:v>
                </c:pt>
                <c:pt idx="171">
                  <c:v>185.3</c:v>
                </c:pt>
                <c:pt idx="172">
                  <c:v>169.2</c:v>
                </c:pt>
                <c:pt idx="173">
                  <c:v>110.1</c:v>
                </c:pt>
                <c:pt idx="174">
                  <c:v>74.5</c:v>
                </c:pt>
                <c:pt idx="175">
                  <c:v>28.3</c:v>
                </c:pt>
                <c:pt idx="176">
                  <c:v>18.899999999999999</c:v>
                </c:pt>
                <c:pt idx="177">
                  <c:v>20.7</c:v>
                </c:pt>
                <c:pt idx="178">
                  <c:v>5.7</c:v>
                </c:pt>
                <c:pt idx="179">
                  <c:v>10</c:v>
                </c:pt>
                <c:pt idx="180">
                  <c:v>53.7</c:v>
                </c:pt>
                <c:pt idx="181">
                  <c:v>90.5</c:v>
                </c:pt>
                <c:pt idx="182">
                  <c:v>99</c:v>
                </c:pt>
                <c:pt idx="183">
                  <c:v>106.1</c:v>
                </c:pt>
                <c:pt idx="184">
                  <c:v>105.8</c:v>
                </c:pt>
                <c:pt idx="185">
                  <c:v>86.3</c:v>
                </c:pt>
                <c:pt idx="186">
                  <c:v>42.4</c:v>
                </c:pt>
                <c:pt idx="187">
                  <c:v>21.8</c:v>
                </c:pt>
                <c:pt idx="188">
                  <c:v>11.2</c:v>
                </c:pt>
                <c:pt idx="189">
                  <c:v>10.4</c:v>
                </c:pt>
                <c:pt idx="190">
                  <c:v>11.8</c:v>
                </c:pt>
                <c:pt idx="191">
                  <c:v>59.5</c:v>
                </c:pt>
                <c:pt idx="192">
                  <c:v>121.7</c:v>
                </c:pt>
                <c:pt idx="193">
                  <c:v>142</c:v>
                </c:pt>
                <c:pt idx="194">
                  <c:v>130</c:v>
                </c:pt>
                <c:pt idx="195">
                  <c:v>106.6</c:v>
                </c:pt>
                <c:pt idx="196">
                  <c:v>69.400000000000006</c:v>
                </c:pt>
                <c:pt idx="197">
                  <c:v>43.8</c:v>
                </c:pt>
                <c:pt idx="198">
                  <c:v>44.4</c:v>
                </c:pt>
                <c:pt idx="199">
                  <c:v>20.2</c:v>
                </c:pt>
                <c:pt idx="200">
                  <c:v>15.7</c:v>
                </c:pt>
                <c:pt idx="201">
                  <c:v>4.5999999999999996</c:v>
                </c:pt>
                <c:pt idx="202">
                  <c:v>8.5</c:v>
                </c:pt>
                <c:pt idx="203">
                  <c:v>40.799999999999997</c:v>
                </c:pt>
                <c:pt idx="204">
                  <c:v>70.099999999999994</c:v>
                </c:pt>
                <c:pt idx="205">
                  <c:v>105.5</c:v>
                </c:pt>
                <c:pt idx="206">
                  <c:v>90.1</c:v>
                </c:pt>
                <c:pt idx="207">
                  <c:v>102.8</c:v>
                </c:pt>
                <c:pt idx="208">
                  <c:v>80.900000000000006</c:v>
                </c:pt>
                <c:pt idx="209">
                  <c:v>73.2</c:v>
                </c:pt>
                <c:pt idx="210">
                  <c:v>30.9</c:v>
                </c:pt>
                <c:pt idx="211">
                  <c:v>9.5</c:v>
                </c:pt>
                <c:pt idx="212">
                  <c:v>6</c:v>
                </c:pt>
                <c:pt idx="213">
                  <c:v>2.4</c:v>
                </c:pt>
                <c:pt idx="214">
                  <c:v>16.100000000000001</c:v>
                </c:pt>
                <c:pt idx="215">
                  <c:v>79</c:v>
                </c:pt>
                <c:pt idx="216">
                  <c:v>95</c:v>
                </c:pt>
                <c:pt idx="217">
                  <c:v>173.6</c:v>
                </c:pt>
                <c:pt idx="218">
                  <c:v>134.6</c:v>
                </c:pt>
                <c:pt idx="219">
                  <c:v>105.7</c:v>
                </c:pt>
                <c:pt idx="220">
                  <c:v>62.7</c:v>
                </c:pt>
                <c:pt idx="221">
                  <c:v>43.5</c:v>
                </c:pt>
                <c:pt idx="222">
                  <c:v>23.7</c:v>
                </c:pt>
                <c:pt idx="223">
                  <c:v>9.6999999999999993</c:v>
                </c:pt>
                <c:pt idx="224">
                  <c:v>27.9</c:v>
                </c:pt>
                <c:pt idx="225">
                  <c:v>74</c:v>
                </c:pt>
                <c:pt idx="226">
                  <c:v>106.5</c:v>
                </c:pt>
                <c:pt idx="227">
                  <c:v>114.7</c:v>
                </c:pt>
                <c:pt idx="228">
                  <c:v>129.69999999999999</c:v>
                </c:pt>
                <c:pt idx="229">
                  <c:v>108.2</c:v>
                </c:pt>
                <c:pt idx="230">
                  <c:v>59.4</c:v>
                </c:pt>
                <c:pt idx="231">
                  <c:v>35.1</c:v>
                </c:pt>
                <c:pt idx="232">
                  <c:v>18.600000000000001</c:v>
                </c:pt>
                <c:pt idx="233">
                  <c:v>9.1999999999999993</c:v>
                </c:pt>
                <c:pt idx="234">
                  <c:v>14.6</c:v>
                </c:pt>
                <c:pt idx="235">
                  <c:v>60.2</c:v>
                </c:pt>
                <c:pt idx="236">
                  <c:v>132.80000000000001</c:v>
                </c:pt>
                <c:pt idx="237">
                  <c:v>190.6</c:v>
                </c:pt>
                <c:pt idx="238">
                  <c:v>182.6</c:v>
                </c:pt>
                <c:pt idx="239">
                  <c:v>148</c:v>
                </c:pt>
                <c:pt idx="240">
                  <c:v>113</c:v>
                </c:pt>
                <c:pt idx="241">
                  <c:v>79.2</c:v>
                </c:pt>
                <c:pt idx="242">
                  <c:v>50.8</c:v>
                </c:pt>
                <c:pt idx="243">
                  <c:v>27.1</c:v>
                </c:pt>
                <c:pt idx="244">
                  <c:v>16.100000000000001</c:v>
                </c:pt>
                <c:pt idx="245">
                  <c:v>55.3</c:v>
                </c:pt>
                <c:pt idx="246">
                  <c:v>154.30000000000001</c:v>
                </c:pt>
                <c:pt idx="247">
                  <c:v>214.7</c:v>
                </c:pt>
                <c:pt idx="248">
                  <c:v>193</c:v>
                </c:pt>
                <c:pt idx="249">
                  <c:v>190.7</c:v>
                </c:pt>
                <c:pt idx="250">
                  <c:v>118.9</c:v>
                </c:pt>
                <c:pt idx="251">
                  <c:v>98.3</c:v>
                </c:pt>
                <c:pt idx="252">
                  <c:v>45</c:v>
                </c:pt>
                <c:pt idx="253">
                  <c:v>20.100000000000001</c:v>
                </c:pt>
                <c:pt idx="254">
                  <c:v>6.6</c:v>
                </c:pt>
                <c:pt idx="255">
                  <c:v>54.2</c:v>
                </c:pt>
                <c:pt idx="256">
                  <c:v>200.7</c:v>
                </c:pt>
                <c:pt idx="257">
                  <c:v>269.3</c:v>
                </c:pt>
                <c:pt idx="258">
                  <c:v>261.7</c:v>
                </c:pt>
                <c:pt idx="259">
                  <c:v>225.1</c:v>
                </c:pt>
                <c:pt idx="260">
                  <c:v>159</c:v>
                </c:pt>
                <c:pt idx="261">
                  <c:v>76.400000000000006</c:v>
                </c:pt>
                <c:pt idx="262">
                  <c:v>53.4</c:v>
                </c:pt>
                <c:pt idx="263">
                  <c:v>39.9</c:v>
                </c:pt>
                <c:pt idx="264">
                  <c:v>15</c:v>
                </c:pt>
                <c:pt idx="265">
                  <c:v>22</c:v>
                </c:pt>
                <c:pt idx="266">
                  <c:v>66.8</c:v>
                </c:pt>
                <c:pt idx="267">
                  <c:v>132.9</c:v>
                </c:pt>
                <c:pt idx="268">
                  <c:v>150</c:v>
                </c:pt>
                <c:pt idx="269">
                  <c:v>149.4</c:v>
                </c:pt>
                <c:pt idx="270">
                  <c:v>148</c:v>
                </c:pt>
                <c:pt idx="271">
                  <c:v>94.4</c:v>
                </c:pt>
                <c:pt idx="272">
                  <c:v>97.6</c:v>
                </c:pt>
                <c:pt idx="273">
                  <c:v>54.1</c:v>
                </c:pt>
                <c:pt idx="274">
                  <c:v>49.2</c:v>
                </c:pt>
                <c:pt idx="275">
                  <c:v>22.5</c:v>
                </c:pt>
                <c:pt idx="276">
                  <c:v>18.399999999999999</c:v>
                </c:pt>
                <c:pt idx="277">
                  <c:v>39.299999999999997</c:v>
                </c:pt>
                <c:pt idx="278">
                  <c:v>131</c:v>
                </c:pt>
                <c:pt idx="279">
                  <c:v>220.1</c:v>
                </c:pt>
                <c:pt idx="280">
                  <c:v>218.9</c:v>
                </c:pt>
                <c:pt idx="281">
                  <c:v>198.9</c:v>
                </c:pt>
                <c:pt idx="282">
                  <c:v>162.4</c:v>
                </c:pt>
                <c:pt idx="283">
                  <c:v>91</c:v>
                </c:pt>
                <c:pt idx="284">
                  <c:v>60.5</c:v>
                </c:pt>
                <c:pt idx="285">
                  <c:v>20.6</c:v>
                </c:pt>
                <c:pt idx="286">
                  <c:v>14.8</c:v>
                </c:pt>
                <c:pt idx="287">
                  <c:v>33.9</c:v>
                </c:pt>
                <c:pt idx="288">
                  <c:v>123</c:v>
                </c:pt>
                <c:pt idx="289">
                  <c:v>211.1</c:v>
                </c:pt>
                <c:pt idx="290">
                  <c:v>191.8</c:v>
                </c:pt>
                <c:pt idx="291">
                  <c:v>203.3</c:v>
                </c:pt>
                <c:pt idx="292">
                  <c:v>133</c:v>
                </c:pt>
                <c:pt idx="293">
                  <c:v>76.099999999999994</c:v>
                </c:pt>
                <c:pt idx="294">
                  <c:v>44.9</c:v>
                </c:pt>
                <c:pt idx="295">
                  <c:v>25.1</c:v>
                </c:pt>
                <c:pt idx="296">
                  <c:v>11.6</c:v>
                </c:pt>
                <c:pt idx="297">
                  <c:v>28.9</c:v>
                </c:pt>
                <c:pt idx="298">
                  <c:v>88.3</c:v>
                </c:pt>
                <c:pt idx="299">
                  <c:v>136.30000000000001</c:v>
                </c:pt>
                <c:pt idx="300">
                  <c:v>173.9</c:v>
                </c:pt>
                <c:pt idx="301">
                  <c:v>170.4</c:v>
                </c:pt>
                <c:pt idx="302">
                  <c:v>163.6</c:v>
                </c:pt>
                <c:pt idx="303">
                  <c:v>99.3</c:v>
                </c:pt>
                <c:pt idx="304">
                  <c:v>65.3</c:v>
                </c:pt>
                <c:pt idx="305">
                  <c:v>45.8</c:v>
                </c:pt>
                <c:pt idx="306">
                  <c:v>24.7</c:v>
                </c:pt>
                <c:pt idx="307">
                  <c:v>12.6</c:v>
                </c:pt>
                <c:pt idx="308">
                  <c:v>4.2</c:v>
                </c:pt>
                <c:pt idx="309">
                  <c:v>4.8</c:v>
                </c:pt>
                <c:pt idx="310">
                  <c:v>24.9</c:v>
                </c:pt>
                <c:pt idx="311">
                  <c:v>80.8</c:v>
                </c:pt>
                <c:pt idx="312">
                  <c:v>84.5</c:v>
                </c:pt>
                <c:pt idx="313">
                  <c:v>94</c:v>
                </c:pt>
                <c:pt idx="314">
                  <c:v>113.3</c:v>
                </c:pt>
                <c:pt idx="315">
                  <c:v>69.7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801280"/>
        <c:axId val="26802816"/>
      </c:lineChart>
      <c:catAx>
        <c:axId val="2680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802816"/>
        <c:crosses val="autoZero"/>
        <c:auto val="1"/>
        <c:lblAlgn val="ctr"/>
        <c:lblOffset val="100"/>
        <c:noMultiLvlLbl val="0"/>
      </c:catAx>
      <c:valAx>
        <c:axId val="26802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801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'чет-нечет Wmax'!$E$2</c:f>
              <c:strCache>
                <c:ptCount val="1"/>
                <c:pt idx="0">
                  <c:v>W max</c:v>
                </c:pt>
              </c:strCache>
            </c:strRef>
          </c:tx>
          <c:val>
            <c:numRef>
              <c:f>'чет-нечет Wmax'!$E$5:$E$25</c:f>
              <c:numCache>
                <c:formatCode>0.0</c:formatCode>
                <c:ptCount val="21"/>
                <c:pt idx="0">
                  <c:v>154.36666666666665</c:v>
                </c:pt>
                <c:pt idx="1">
                  <c:v>132.02500000000001</c:v>
                </c:pt>
                <c:pt idx="2">
                  <c:v>47.466666666666669</c:v>
                </c:pt>
                <c:pt idx="3">
                  <c:v>45.808333333333337</c:v>
                </c:pt>
                <c:pt idx="4">
                  <c:v>70.916666666666671</c:v>
                </c:pt>
                <c:pt idx="5">
                  <c:v>138.30833333333334</c:v>
                </c:pt>
                <c:pt idx="6">
                  <c:v>124.7</c:v>
                </c:pt>
                <c:pt idx="7">
                  <c:v>95.791666666666671</c:v>
                </c:pt>
                <c:pt idx="8">
                  <c:v>138.95833333333334</c:v>
                </c:pt>
                <c:pt idx="9">
                  <c:v>63.633333333333326</c:v>
                </c:pt>
                <c:pt idx="10">
                  <c:v>85.083333333333329</c:v>
                </c:pt>
                <c:pt idx="11">
                  <c:v>63.466666666666676</c:v>
                </c:pt>
                <c:pt idx="12">
                  <c:v>103.89166666666667</c:v>
                </c:pt>
                <c:pt idx="13">
                  <c:v>77.8</c:v>
                </c:pt>
                <c:pt idx="14">
                  <c:v>114.4</c:v>
                </c:pt>
                <c:pt idx="15">
                  <c:v>151.50833333333333</c:v>
                </c:pt>
                <c:pt idx="16">
                  <c:v>189.85</c:v>
                </c:pt>
                <c:pt idx="17">
                  <c:v>105.89166666666665</c:v>
                </c:pt>
                <c:pt idx="18">
                  <c:v>155.27500000000001</c:v>
                </c:pt>
                <c:pt idx="19">
                  <c:v>157.79166666666669</c:v>
                </c:pt>
                <c:pt idx="20">
                  <c:v>119.53333333333335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'чет-нечет Wmax'!$L$3</c:f>
              <c:strCache>
                <c:ptCount val="1"/>
                <c:pt idx="0">
                  <c:v>W^</c:v>
                </c:pt>
              </c:strCache>
            </c:strRef>
          </c:tx>
          <c:val>
            <c:numRef>
              <c:f>'чет-нечет Wmax'!$L$5:$L$26</c:f>
              <c:numCache>
                <c:formatCode>General</c:formatCode>
                <c:ptCount val="22"/>
                <c:pt idx="0">
                  <c:v>111.69168904662101</c:v>
                </c:pt>
                <c:pt idx="1">
                  <c:v>128.427857855756</c:v>
                </c:pt>
                <c:pt idx="2">
                  <c:v>114.74972414318751</c:v>
                </c:pt>
                <c:pt idx="3">
                  <c:v>84.085048562967188</c:v>
                </c:pt>
                <c:pt idx="4">
                  <c:v>92.141360891198616</c:v>
                </c:pt>
                <c:pt idx="5">
                  <c:v>102.10023241484865</c:v>
                </c:pt>
                <c:pt idx="6">
                  <c:v>125.78793351375562</c:v>
                </c:pt>
                <c:pt idx="7">
                  <c:v>113.54689049265686</c:v>
                </c:pt>
                <c:pt idx="8">
                  <c:v>103.67788720151579</c:v>
                </c:pt>
                <c:pt idx="9">
                  <c:v>123.48117858172155</c:v>
                </c:pt>
                <c:pt idx="10">
                  <c:v>89.673854718981175</c:v>
                </c:pt>
                <c:pt idx="11">
                  <c:v>105.78838470161195</c:v>
                </c:pt>
                <c:pt idx="12">
                  <c:v>95.153729022906674</c:v>
                </c:pt>
                <c:pt idx="13">
                  <c:v>113.13775048138038</c:v>
                </c:pt>
                <c:pt idx="14">
                  <c:v>98.805649134261415</c:v>
                </c:pt>
                <c:pt idx="15">
                  <c:v>115.75910804227472</c:v>
                </c:pt>
                <c:pt idx="16">
                  <c:v>126.45847083186987</c:v>
                </c:pt>
                <c:pt idx="17">
                  <c:v>137.58631645880982</c:v>
                </c:pt>
                <c:pt idx="18">
                  <c:v>100.90997882943059</c:v>
                </c:pt>
                <c:pt idx="19">
                  <c:v>128.8025452749383</c:v>
                </c:pt>
                <c:pt idx="20">
                  <c:v>124.70107646597287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805184"/>
        <c:axId val="27806720"/>
      </c:lineChart>
      <c:catAx>
        <c:axId val="27805184"/>
        <c:scaling>
          <c:orientation val="minMax"/>
        </c:scaling>
        <c:delete val="0"/>
        <c:axPos val="b"/>
        <c:majorTickMark val="out"/>
        <c:minorTickMark val="none"/>
        <c:tickLblPos val="nextTo"/>
        <c:crossAx val="27806720"/>
        <c:crosses val="autoZero"/>
        <c:auto val="1"/>
        <c:lblAlgn val="ctr"/>
        <c:lblOffset val="100"/>
        <c:noMultiLvlLbl val="0"/>
      </c:catAx>
      <c:valAx>
        <c:axId val="27806720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278051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f(AWmax24)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'Распр Nmax24'!$G$4</c:f>
              <c:strCache>
                <c:ptCount val="1"/>
                <c:pt idx="0">
                  <c:v>L1</c:v>
                </c:pt>
              </c:strCache>
            </c:strRef>
          </c:tx>
          <c:marker>
            <c:symbol val="none"/>
          </c:marker>
          <c:cat>
            <c:numRef>
              <c:f>'Распр Nmax24'!$H$3:$V$3</c:f>
              <c:numCache>
                <c:formatCode>General</c:formatCode>
                <c:ptCount val="15"/>
                <c:pt idx="0">
                  <c:v>40</c:v>
                </c:pt>
                <c:pt idx="1">
                  <c:v>50</c:v>
                </c:pt>
                <c:pt idx="2">
                  <c:v>60</c:v>
                </c:pt>
                <c:pt idx="3">
                  <c:v>70</c:v>
                </c:pt>
                <c:pt idx="4">
                  <c:v>80</c:v>
                </c:pt>
                <c:pt idx="5">
                  <c:v>90</c:v>
                </c:pt>
                <c:pt idx="6">
                  <c:v>100</c:v>
                </c:pt>
                <c:pt idx="7">
                  <c:v>110</c:v>
                </c:pt>
                <c:pt idx="8">
                  <c:v>120</c:v>
                </c:pt>
                <c:pt idx="9">
                  <c:v>130</c:v>
                </c:pt>
                <c:pt idx="10">
                  <c:v>140</c:v>
                </c:pt>
                <c:pt idx="11">
                  <c:v>150</c:v>
                </c:pt>
                <c:pt idx="12">
                  <c:v>160</c:v>
                </c:pt>
                <c:pt idx="13">
                  <c:v>170</c:v>
                </c:pt>
                <c:pt idx="14">
                  <c:v>180</c:v>
                </c:pt>
              </c:numCache>
            </c:numRef>
          </c:cat>
          <c:val>
            <c:numRef>
              <c:f>'Распр Nmax24'!$H$4:$V$4</c:f>
              <c:numCache>
                <c:formatCode>General</c:formatCode>
                <c:ptCount val="15"/>
                <c:pt idx="0">
                  <c:v>1.9072705611718722E-4</c:v>
                </c:pt>
                <c:pt idx="1">
                  <c:v>1.7915624235874319E-3</c:v>
                </c:pt>
                <c:pt idx="2">
                  <c:v>8.8736667743564441E-3</c:v>
                </c:pt>
                <c:pt idx="3">
                  <c:v>2.3175324220918617E-2</c:v>
                </c:pt>
                <c:pt idx="4">
                  <c:v>3.1915382432114614E-2</c:v>
                </c:pt>
                <c:pt idx="5">
                  <c:v>2.3175324220918617E-2</c:v>
                </c:pt>
                <c:pt idx="6">
                  <c:v>8.8736667743564441E-3</c:v>
                </c:pt>
                <c:pt idx="7">
                  <c:v>1.7915624235874319E-3</c:v>
                </c:pt>
                <c:pt idx="8">
                  <c:v>1.9072705611718722E-4</c:v>
                </c:pt>
                <c:pt idx="9">
                  <c:v>1.070641806119083E-5</c:v>
                </c:pt>
                <c:pt idx="10">
                  <c:v>3.1690392728256605E-7</c:v>
                </c:pt>
                <c:pt idx="11">
                  <c:v>4.9460964001326849E-9</c:v>
                </c:pt>
                <c:pt idx="12">
                  <c:v>4.0705122253160309E-11</c:v>
                </c:pt>
                <c:pt idx="13">
                  <c:v>1.7663919705097115E-13</c:v>
                </c:pt>
                <c:pt idx="14">
                  <c:v>4.041816866829514E-16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'Распр Nmax24'!$G$5</c:f>
              <c:strCache>
                <c:ptCount val="1"/>
                <c:pt idx="0">
                  <c:v>L2</c:v>
                </c:pt>
              </c:strCache>
            </c:strRef>
          </c:tx>
          <c:marker>
            <c:symbol val="none"/>
          </c:marker>
          <c:val>
            <c:numRef>
              <c:f>'Распр Nmax24'!$H$5:$V$5</c:f>
              <c:numCache>
                <c:formatCode>General</c:formatCode>
                <c:ptCount val="15"/>
                <c:pt idx="0">
                  <c:v>3.014784512049129E-5</c:v>
                </c:pt>
                <c:pt idx="1">
                  <c:v>2.1490477484865322E-3</c:v>
                </c:pt>
                <c:pt idx="2">
                  <c:v>2.5891473997761726E-2</c:v>
                </c:pt>
                <c:pt idx="3">
                  <c:v>5.2721578784775694E-2</c:v>
                </c:pt>
                <c:pt idx="4">
                  <c:v>1.8144330988303748E-2</c:v>
                </c:pt>
                <c:pt idx="5">
                  <c:v>1.055393544397329E-3</c:v>
                </c:pt>
                <c:pt idx="6">
                  <c:v>1.0375495064049007E-5</c:v>
                </c:pt>
                <c:pt idx="7">
                  <c:v>1.7239479286450913E-8</c:v>
                </c:pt>
                <c:pt idx="8">
                  <c:v>4.8412820023890677E-12</c:v>
                </c:pt>
                <c:pt idx="9">
                  <c:v>2.2978281141343866E-16</c:v>
                </c:pt>
                <c:pt idx="10">
                  <c:v>1.8432982796842E-21</c:v>
                </c:pt>
                <c:pt idx="11">
                  <c:v>2.4991632031223952E-27</c:v>
                </c:pt>
                <c:pt idx="12">
                  <c:v>5.7268332651175046E-34</c:v>
                </c:pt>
                <c:pt idx="13">
                  <c:v>2.2179685368400514E-41</c:v>
                </c:pt>
                <c:pt idx="14">
                  <c:v>1.4518346071036286E-49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'Распр Nmax24'!$G$6</c:f>
              <c:strCache>
                <c:ptCount val="1"/>
                <c:pt idx="0">
                  <c:v>L3</c:v>
                </c:pt>
              </c:strCache>
            </c:strRef>
          </c:tx>
          <c:marker>
            <c:symbol val="none"/>
          </c:marker>
          <c:val>
            <c:numRef>
              <c:f>'Распр Nmax24'!$H$6:$V$6</c:f>
              <c:numCache>
                <c:formatCode>General</c:formatCode>
                <c:ptCount val="15"/>
                <c:pt idx="0">
                  <c:v>2.3632759704757133E-18</c:v>
                </c:pt>
                <c:pt idx="1">
                  <c:v>3.28500454538971E-10</c:v>
                </c:pt>
                <c:pt idx="2">
                  <c:v>8.8148920591861352E-5</c:v>
                </c:pt>
                <c:pt idx="3">
                  <c:v>4.5662271347255479E-2</c:v>
                </c:pt>
                <c:pt idx="4">
                  <c:v>4.5662271347255479E-2</c:v>
                </c:pt>
                <c:pt idx="5">
                  <c:v>8.8148920591861352E-5</c:v>
                </c:pt>
                <c:pt idx="6">
                  <c:v>3.28500454538971E-10</c:v>
                </c:pt>
                <c:pt idx="7">
                  <c:v>2.3632759704757133E-18</c:v>
                </c:pt>
                <c:pt idx="8">
                  <c:v>3.2821044015385071E-29</c:v>
                </c:pt>
                <c:pt idx="9">
                  <c:v>8.7993345949884189E-43</c:v>
                </c:pt>
                <c:pt idx="10">
                  <c:v>4.5541440210817873E-59</c:v>
                </c:pt>
                <c:pt idx="11">
                  <c:v>4.5501234261030773E-78</c:v>
                </c:pt>
                <c:pt idx="12">
                  <c:v>8.7760498663133704E-100</c:v>
                </c:pt>
                <c:pt idx="13">
                  <c:v>3.2676420426874703E-124</c:v>
                </c:pt>
                <c:pt idx="14">
                  <c:v>2.3487097804216949E-151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'Распр Nmax24'!$G$7</c:f>
              <c:strCache>
                <c:ptCount val="1"/>
                <c:pt idx="0">
                  <c:v>L4</c:v>
                </c:pt>
              </c:strCache>
            </c:strRef>
          </c:tx>
          <c:marker>
            <c:symbol val="none"/>
          </c:marker>
          <c:val>
            <c:numRef>
              <c:f>'Распр Nmax24'!$H$7:$V$7</c:f>
              <c:numCache>
                <c:formatCode>General</c:formatCode>
                <c:ptCount val="15"/>
                <c:pt idx="0">
                  <c:v>7.597324015864961E-4</c:v>
                </c:pt>
                <c:pt idx="1">
                  <c:v>3.5993977675458709E-3</c:v>
                </c:pt>
                <c:pt idx="2">
                  <c:v>1.0934004978399576E-2</c:v>
                </c:pt>
                <c:pt idx="3">
                  <c:v>2.129653370149015E-2</c:v>
                </c:pt>
                <c:pt idx="4">
                  <c:v>2.6596152026762181E-2</c:v>
                </c:pt>
                <c:pt idx="5">
                  <c:v>2.129653370149015E-2</c:v>
                </c:pt>
                <c:pt idx="6">
                  <c:v>1.0934004978399576E-2</c:v>
                </c:pt>
                <c:pt idx="7">
                  <c:v>3.5993977675458709E-3</c:v>
                </c:pt>
                <c:pt idx="8">
                  <c:v>7.597324015864961E-4</c:v>
                </c:pt>
                <c:pt idx="9">
                  <c:v>1.0281859975274034E-4</c:v>
                </c:pt>
                <c:pt idx="10">
                  <c:v>8.9220150509923572E-6</c:v>
                </c:pt>
                <c:pt idx="11">
                  <c:v>4.9640305804199928E-7</c:v>
                </c:pt>
                <c:pt idx="12">
                  <c:v>1.7708679390146086E-8</c:v>
                </c:pt>
                <c:pt idx="13">
                  <c:v>4.0505885665488572E-10</c:v>
                </c:pt>
                <c:pt idx="14">
                  <c:v>5.9406001249014347E-12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'Распр Nmax24'!$G$8</c:f>
              <c:strCache>
                <c:ptCount val="1"/>
                <c:pt idx="0">
                  <c:v>L5</c:v>
                </c:pt>
              </c:strCache>
            </c:strRef>
          </c:tx>
          <c:marker>
            <c:symbol val="none"/>
          </c:marker>
          <c:val>
            <c:numRef>
              <c:f>'Распр Nmax24'!$H$8:$V$8</c:f>
              <c:numCache>
                <c:formatCode>General</c:formatCode>
                <c:ptCount val="15"/>
                <c:pt idx="0">
                  <c:v>3.1713492167159761E-8</c:v>
                </c:pt>
                <c:pt idx="1">
                  <c:v>3.8535196742087128E-6</c:v>
                </c:pt>
                <c:pt idx="2">
                  <c:v>1.722568939053681E-4</c:v>
                </c:pt>
                <c:pt idx="3">
                  <c:v>2.8327037741601186E-3</c:v>
                </c:pt>
                <c:pt idx="4">
                  <c:v>1.7136859204780735E-2</c:v>
                </c:pt>
                <c:pt idx="5">
                  <c:v>3.8138781546052408E-2</c:v>
                </c:pt>
                <c:pt idx="6">
                  <c:v>3.1225393336676129E-2</c:v>
                </c:pt>
                <c:pt idx="7">
                  <c:v>9.4049077376886937E-3</c:v>
                </c:pt>
                <c:pt idx="8">
                  <c:v>1.0420934814422591E-3</c:v>
                </c:pt>
                <c:pt idx="9">
                  <c:v>4.2478027055075142E-5</c:v>
                </c:pt>
                <c:pt idx="10">
                  <c:v>6.3698251788670893E-7</c:v>
                </c:pt>
                <c:pt idx="11">
                  <c:v>3.5139550948204335E-9</c:v>
                </c:pt>
                <c:pt idx="12">
                  <c:v>7.1313281239960764E-12</c:v>
                </c:pt>
                <c:pt idx="13">
                  <c:v>5.3241483722529432E-15</c:v>
                </c:pt>
                <c:pt idx="14">
                  <c:v>1.4622963575006582E-18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'Распр Nmax24'!$G$9</c:f>
              <c:strCache>
                <c:ptCount val="1"/>
                <c:pt idx="0">
                  <c:v>L6</c:v>
                </c:pt>
              </c:strCache>
            </c:strRef>
          </c:tx>
          <c:marker>
            <c:symbol val="none"/>
          </c:marker>
          <c:val>
            <c:numRef>
              <c:f>'Распр Nmax24'!$H$9:$V$9</c:f>
              <c:numCache>
                <c:formatCode>General</c:formatCode>
                <c:ptCount val="15"/>
                <c:pt idx="0">
                  <c:v>8.3596613436323509E-131</c:v>
                </c:pt>
                <c:pt idx="1">
                  <c:v>6.8387111832112386E-92</c:v>
                </c:pt>
                <c:pt idx="2">
                  <c:v>6.2957595191065799E-60</c:v>
                </c:pt>
                <c:pt idx="3">
                  <c:v>6.5224429393585809E-35</c:v>
                </c:pt>
                <c:pt idx="4">
                  <c:v>7.6043261516318545E-17</c:v>
                </c:pt>
                <c:pt idx="5">
                  <c:v>9.9769885160214128E-6</c:v>
                </c:pt>
                <c:pt idx="6">
                  <c:v>0.14730805612132933</c:v>
                </c:pt>
                <c:pt idx="7">
                  <c:v>2.4476077204550875E-4</c:v>
                </c:pt>
                <c:pt idx="8">
                  <c:v>4.5766259607205476E-14</c:v>
                </c:pt>
                <c:pt idx="9">
                  <c:v>9.6302445273572047E-31</c:v>
                </c:pt>
                <c:pt idx="10">
                  <c:v>2.2804339563765152E-54</c:v>
                </c:pt>
                <c:pt idx="11">
                  <c:v>6.0769543391844786E-85</c:v>
                </c:pt>
                <c:pt idx="12">
                  <c:v>1.8223959296448906E-122</c:v>
                </c:pt>
                <c:pt idx="13">
                  <c:v>6.1501794787350458E-167</c:v>
                </c:pt>
                <c:pt idx="14">
                  <c:v>2.3357218986023705E-218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'Распр Nmax24'!$G$10</c:f>
              <c:strCache>
                <c:ptCount val="1"/>
                <c:pt idx="0">
                  <c:v>L7</c:v>
                </c:pt>
              </c:strCache>
            </c:strRef>
          </c:tx>
          <c:marker>
            <c:symbol val="none"/>
          </c:marker>
          <c:val>
            <c:numRef>
              <c:f>'Распр Nmax24'!$H$10:$V$10</c:f>
              <c:numCache>
                <c:formatCode>General</c:formatCode>
                <c:ptCount val="15"/>
                <c:pt idx="0">
                  <c:v>9.7437735762149588E-7</c:v>
                </c:pt>
                <c:pt idx="1">
                  <c:v>2.7168096998692385E-5</c:v>
                </c:pt>
                <c:pt idx="2">
                  <c:v>3.9943193708899012E-4</c:v>
                </c:pt>
                <c:pt idx="3">
                  <c:v>3.0965484917964488E-3</c:v>
                </c:pt>
                <c:pt idx="4">
                  <c:v>1.2657983229630644E-2</c:v>
                </c:pt>
                <c:pt idx="5">
                  <c:v>2.7283663090428206E-2</c:v>
                </c:pt>
                <c:pt idx="6">
                  <c:v>3.1009329210001137E-2</c:v>
                </c:pt>
                <c:pt idx="7">
                  <c:v>1.8583760379469298E-2</c:v>
                </c:pt>
                <c:pt idx="8">
                  <c:v>5.8725450065325513E-3</c:v>
                </c:pt>
                <c:pt idx="9">
                  <c:v>9.7852210810223778E-4</c:v>
                </c:pt>
                <c:pt idx="10">
                  <c:v>8.5973867212298851E-5</c:v>
                </c:pt>
                <c:pt idx="11">
                  <c:v>3.9830321678409675E-6</c:v>
                </c:pt>
                <c:pt idx="12">
                  <c:v>9.7299967914505452E-8</c:v>
                </c:pt>
                <c:pt idx="13">
                  <c:v>1.2533232950506055E-9</c:v>
                </c:pt>
                <c:pt idx="14">
                  <c:v>8.5126554987469099E-12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'Распр Nmax24'!$G$11</c:f>
              <c:strCache>
                <c:ptCount val="1"/>
                <c:pt idx="0">
                  <c:v>L8</c:v>
                </c:pt>
              </c:strCache>
            </c:strRef>
          </c:tx>
          <c:marker>
            <c:symbol val="none"/>
          </c:marker>
          <c:val>
            <c:numRef>
              <c:f>'Распр Nmax24'!$H$11:$V$11</c:f>
              <c:numCache>
                <c:formatCode>General</c:formatCode>
                <c:ptCount val="15"/>
                <c:pt idx="0">
                  <c:v>6.8129531270131058E-15</c:v>
                </c:pt>
                <c:pt idx="1">
                  <c:v>1.5006527901377618E-10</c:v>
                </c:pt>
                <c:pt idx="2">
                  <c:v>4.2944719446696345E-7</c:v>
                </c:pt>
                <c:pt idx="3">
                  <c:v>1.5967026664026341E-4</c:v>
                </c:pt>
                <c:pt idx="4">
                  <c:v>7.712995216169723E-3</c:v>
                </c:pt>
                <c:pt idx="5">
                  <c:v>4.8406847965255365E-2</c:v>
                </c:pt>
                <c:pt idx="6">
                  <c:v>3.9470740790642965E-2</c:v>
                </c:pt>
                <c:pt idx="7">
                  <c:v>4.1814651470229672E-3</c:v>
                </c:pt>
                <c:pt idx="8">
                  <c:v>5.7552794515307346E-5</c:v>
                </c:pt>
                <c:pt idx="9">
                  <c:v>1.0291746525102024E-7</c:v>
                </c:pt>
                <c:pt idx="10">
                  <c:v>2.3910930535638452E-11</c:v>
                </c:pt>
                <c:pt idx="11">
                  <c:v>7.2175301193384172E-16</c:v>
                </c:pt>
                <c:pt idx="12">
                  <c:v>2.8305150138147085E-21</c:v>
                </c:pt>
                <c:pt idx="13">
                  <c:v>1.4422051816531099E-27</c:v>
                </c:pt>
                <c:pt idx="14">
                  <c:v>9.5471417588577422E-35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'Распр Nmax24'!$G$12</c:f>
              <c:strCache>
                <c:ptCount val="1"/>
                <c:pt idx="0">
                  <c:v>L9</c:v>
                </c:pt>
              </c:strCache>
            </c:strRef>
          </c:tx>
          <c:marker>
            <c:symbol val="none"/>
          </c:marker>
          <c:val>
            <c:numRef>
              <c:f>'Распр Nmax24'!$H$12:$V$12</c:f>
              <c:numCache>
                <c:formatCode>General</c:formatCode>
                <c:ptCount val="15"/>
                <c:pt idx="0">
                  <c:v>3.1036743503263587E-5</c:v>
                </c:pt>
                <c:pt idx="1">
                  <c:v>6.6006668059352113E-12</c:v>
                </c:pt>
                <c:pt idx="2">
                  <c:v>6.6006682052673873E-12</c:v>
                </c:pt>
                <c:pt idx="3">
                  <c:v>6.6011872848761057E-12</c:v>
                </c:pt>
                <c:pt idx="4">
                  <c:v>6.6258548557161465E-12</c:v>
                </c:pt>
                <c:pt idx="5">
                  <c:v>6.7603107825037038E-12</c:v>
                </c:pt>
                <c:pt idx="6">
                  <c:v>6.7305584857441051E-12</c:v>
                </c:pt>
                <c:pt idx="7">
                  <c:v>6.6143104260427215E-12</c:v>
                </c:pt>
                <c:pt idx="8">
                  <c:v>6.6008544064817725E-12</c:v>
                </c:pt>
                <c:pt idx="9">
                  <c:v>6.6006671409146504E-12</c:v>
                </c:pt>
                <c:pt idx="10">
                  <c:v>6.6006668055240104E-12</c:v>
                </c:pt>
                <c:pt idx="11">
                  <c:v>6.6006668054460382E-12</c:v>
                </c:pt>
                <c:pt idx="12">
                  <c:v>6.6006668054460382E-12</c:v>
                </c:pt>
                <c:pt idx="13">
                  <c:v>6.6006668054460382E-12</c:v>
                </c:pt>
                <c:pt idx="14">
                  <c:v>6.6006668054460382E-12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'Распр Nmax24'!$G$13</c:f>
              <c:strCache>
                <c:ptCount val="1"/>
                <c:pt idx="0">
                  <c:v>L10</c:v>
                </c:pt>
              </c:strCache>
            </c:strRef>
          </c:tx>
          <c:marker>
            <c:symbol val="none"/>
          </c:marker>
          <c:val>
            <c:numRef>
              <c:f>'Распр Nmax24'!$H$13:$V$13</c:f>
              <c:numCache>
                <c:formatCode>General</c:formatCode>
                <c:ptCount val="15"/>
                <c:pt idx="0">
                  <c:v>6.3494301351170964E-107</c:v>
                </c:pt>
                <c:pt idx="1">
                  <c:v>6.3485631058345706E-107</c:v>
                </c:pt>
                <c:pt idx="2">
                  <c:v>6.3485631058345706E-107</c:v>
                </c:pt>
                <c:pt idx="3">
                  <c:v>6.3485631058351115E-107</c:v>
                </c:pt>
                <c:pt idx="4">
                  <c:v>6.3485631058356525E-107</c:v>
                </c:pt>
                <c:pt idx="5">
                  <c:v>6.3485631058396219E-107</c:v>
                </c:pt>
                <c:pt idx="6">
                  <c:v>6.34856310583854E-107</c:v>
                </c:pt>
                <c:pt idx="7">
                  <c:v>6.3485631058351115E-107</c:v>
                </c:pt>
                <c:pt idx="8">
                  <c:v>6.3485631058345706E-107</c:v>
                </c:pt>
                <c:pt idx="9">
                  <c:v>6.3485631058345706E-107</c:v>
                </c:pt>
                <c:pt idx="10">
                  <c:v>6.3485631058345706E-107</c:v>
                </c:pt>
                <c:pt idx="11">
                  <c:v>6.3485631058345706E-107</c:v>
                </c:pt>
                <c:pt idx="12">
                  <c:v>6.3485631058345706E-107</c:v>
                </c:pt>
                <c:pt idx="13">
                  <c:v>6.3485631058345706E-107</c:v>
                </c:pt>
                <c:pt idx="14">
                  <c:v>6.3485631058345706E-107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'Распр Nmax24'!$G$14</c:f>
              <c:strCache>
                <c:ptCount val="1"/>
                <c:pt idx="0">
                  <c:v>L11</c:v>
                </c:pt>
              </c:strCache>
            </c:strRef>
          </c:tx>
          <c:marker>
            <c:symbol val="none"/>
          </c:marker>
          <c:val>
            <c:numRef>
              <c:f>'Распр Nmax24'!$H$14:$V$14</c:f>
              <c:numCache>
                <c:formatCode>General</c:formatCode>
                <c:ptCount val="15"/>
                <c:pt idx="0">
                  <c:v>8.2128597239215498E-20</c:v>
                </c:pt>
                <c:pt idx="1">
                  <c:v>2.3717749330417229E-13</c:v>
                </c:pt>
                <c:pt idx="2">
                  <c:v>2.5117031294184259E-8</c:v>
                </c:pt>
                <c:pt idx="3">
                  <c:v>9.753913524398069E-5</c:v>
                </c:pt>
                <c:pt idx="4">
                  <c:v>1.3890096324557592E-2</c:v>
                </c:pt>
                <c:pt idx="5">
                  <c:v>7.2534960072987764E-2</c:v>
                </c:pt>
                <c:pt idx="6">
                  <c:v>1.3890096324557592E-2</c:v>
                </c:pt>
                <c:pt idx="7">
                  <c:v>9.753913524398069E-5</c:v>
                </c:pt>
                <c:pt idx="8">
                  <c:v>2.5117031294184259E-8</c:v>
                </c:pt>
                <c:pt idx="9">
                  <c:v>2.3717749330417229E-13</c:v>
                </c:pt>
                <c:pt idx="10">
                  <c:v>8.2128597239215498E-20</c:v>
                </c:pt>
                <c:pt idx="11">
                  <c:v>1.0428722173536217E-27</c:v>
                </c:pt>
                <c:pt idx="12">
                  <c:v>4.8560545059404077E-37</c:v>
                </c:pt>
                <c:pt idx="13">
                  <c:v>8.2918563569001636E-48</c:v>
                </c:pt>
                <c:pt idx="14">
                  <c:v>5.1920127418933311E-60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'Распр Nmax24'!$G$15</c:f>
              <c:strCache>
                <c:ptCount val="1"/>
                <c:pt idx="0">
                  <c:v>L12</c:v>
                </c:pt>
              </c:strCache>
            </c:strRef>
          </c:tx>
          <c:marker>
            <c:symbol val="none"/>
          </c:marker>
          <c:val>
            <c:numRef>
              <c:f>'Распр Nmax24'!$H$15:$V$15</c:f>
              <c:numCache>
                <c:formatCode>General</c:formatCode>
                <c:ptCount val="15"/>
                <c:pt idx="0">
                  <c:v>3.7778225439984452E-4</c:v>
                </c:pt>
                <c:pt idx="1">
                  <c:v>8.5982844783364879E-3</c:v>
                </c:pt>
                <c:pt idx="2">
                  <c:v>4.1020121068796885E-2</c:v>
                </c:pt>
                <c:pt idx="3">
                  <c:v>4.1020121068796885E-2</c:v>
                </c:pt>
                <c:pt idx="4">
                  <c:v>8.5982844783364879E-3</c:v>
                </c:pt>
                <c:pt idx="5">
                  <c:v>3.7778225439984452E-4</c:v>
                </c:pt>
                <c:pt idx="6">
                  <c:v>3.4792542786518599E-6</c:v>
                </c:pt>
                <c:pt idx="7">
                  <c:v>6.7165408132114375E-9</c:v>
                </c:pt>
                <c:pt idx="8">
                  <c:v>2.7178157946487087E-12</c:v>
                </c:pt>
                <c:pt idx="9">
                  <c:v>2.3052033942708369E-16</c:v>
                </c:pt>
                <c:pt idx="10">
                  <c:v>4.0983906734767967E-21</c:v>
                </c:pt>
                <c:pt idx="11">
                  <c:v>1.5273280603729942E-26</c:v>
                </c:pt>
                <c:pt idx="12">
                  <c:v>1.1930706966609888E-32</c:v>
                </c:pt>
                <c:pt idx="13">
                  <c:v>1.9535066738907516E-39</c:v>
                </c:pt>
                <c:pt idx="14">
                  <c:v>6.7046867436967525E-47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'Распр Nmax24'!$G$16</c:f>
              <c:strCache>
                <c:ptCount val="1"/>
                <c:pt idx="0">
                  <c:v>L13</c:v>
                </c:pt>
              </c:strCache>
            </c:strRef>
          </c:tx>
          <c:marker>
            <c:symbol val="none"/>
          </c:marker>
          <c:val>
            <c:numRef>
              <c:f>'Распр Nmax24'!$H$16:$V$16</c:f>
              <c:numCache>
                <c:formatCode>General</c:formatCode>
                <c:ptCount val="15"/>
                <c:pt idx="0">
                  <c:v>4.2104175282244219E-197</c:v>
                </c:pt>
                <c:pt idx="1">
                  <c:v>1.1938119796203655E-161</c:v>
                </c:pt>
                <c:pt idx="2">
                  <c:v>9.6446311580898216E-130</c:v>
                </c:pt>
                <c:pt idx="3">
                  <c:v>2.2201086941283906E-101</c:v>
                </c:pt>
                <c:pt idx="4">
                  <c:v>1.4561354495878021E-76</c:v>
                </c:pt>
                <c:pt idx="5">
                  <c:v>2.7212487055120736E-55</c:v>
                </c:pt>
                <c:pt idx="6">
                  <c:v>1.4490174623683559E-37</c:v>
                </c:pt>
                <c:pt idx="7">
                  <c:v>2.1984567504875487E-23</c:v>
                </c:pt>
                <c:pt idx="8">
                  <c:v>9.5038846503631718E-13</c:v>
                </c:pt>
                <c:pt idx="9">
                  <c:v>1.1706398666411665E-5</c:v>
                </c:pt>
                <c:pt idx="10">
                  <c:v>4.1085103642533781E-2</c:v>
                </c:pt>
                <c:pt idx="11">
                  <c:v>4.1085103642533781E-2</c:v>
                </c:pt>
                <c:pt idx="12">
                  <c:v>1.1706398666411665E-5</c:v>
                </c:pt>
                <c:pt idx="13">
                  <c:v>9.5038846503631718E-13</c:v>
                </c:pt>
                <c:pt idx="14">
                  <c:v>2.1984567504875487E-23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'Распр Nmax24'!$G$17</c:f>
              <c:strCache>
                <c:ptCount val="1"/>
                <c:pt idx="0">
                  <c:v>L14</c:v>
                </c:pt>
              </c:strCache>
            </c:strRef>
          </c:tx>
          <c:marker>
            <c:symbol val="none"/>
          </c:marker>
          <c:val>
            <c:numRef>
              <c:f>'Распр Nmax24'!$H$17:$V$17</c:f>
              <c:numCache>
                <c:formatCode>General</c:formatCode>
                <c:ptCount val="15"/>
                <c:pt idx="0">
                  <c:v>5.8267744919513293E-74</c:v>
                </c:pt>
                <c:pt idx="1">
                  <c:v>1.5751337943717527E-56</c:v>
                </c:pt>
                <c:pt idx="2">
                  <c:v>1.6780626561609084E-41</c:v>
                </c:pt>
                <c:pt idx="3">
                  <c:v>7.0453144288283961E-29</c:v>
                </c:pt>
                <c:pt idx="4">
                  <c:v>1.1657195287507161E-18</c:v>
                </c:pt>
                <c:pt idx="5">
                  <c:v>7.601324066773607E-11</c:v>
                </c:pt>
                <c:pt idx="6">
                  <c:v>1.9533762746926042E-5</c:v>
                </c:pt>
                <c:pt idx="7">
                  <c:v>1.9782631133372721E-2</c:v>
                </c:pt>
                <c:pt idx="8">
                  <c:v>7.8955735256045878E-2</c:v>
                </c:pt>
                <c:pt idx="9">
                  <c:v>1.2418947620473717E-3</c:v>
                </c:pt>
                <c:pt idx="10">
                  <c:v>7.698168145401248E-8</c:v>
                </c:pt>
                <c:pt idx="11">
                  <c:v>1.8805785343058372E-14</c:v>
                </c:pt>
                <c:pt idx="12">
                  <c:v>1.8104937945191574E-23</c:v>
                </c:pt>
                <c:pt idx="13">
                  <c:v>6.8691672535832398E-35</c:v>
                </c:pt>
                <c:pt idx="14">
                  <c:v>1.027099754636345E-48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'Распр Nmax24'!$G$18</c:f>
              <c:strCache>
                <c:ptCount val="1"/>
                <c:pt idx="0">
                  <c:v>L15</c:v>
                </c:pt>
              </c:strCache>
            </c:strRef>
          </c:tx>
          <c:marker>
            <c:symbol val="none"/>
          </c:marker>
          <c:val>
            <c:numRef>
              <c:f>'Распр Nmax24'!$H$18:$V$18</c:f>
              <c:numCache>
                <c:formatCode>General</c:formatCode>
                <c:ptCount val="15"/>
                <c:pt idx="0">
                  <c:v>3.4258078588186511E-99</c:v>
                </c:pt>
                <c:pt idx="1">
                  <c:v>1.7886297234471086E-84</c:v>
                </c:pt>
                <c:pt idx="2">
                  <c:v>5.8063648933284574E-71</c:v>
                </c:pt>
                <c:pt idx="3">
                  <c:v>1.1719650098898388E-58</c:v>
                </c:pt>
                <c:pt idx="4">
                  <c:v>1.470792495765804E-47</c:v>
                </c:pt>
                <c:pt idx="5">
                  <c:v>1.1476635914250272E-37</c:v>
                </c:pt>
                <c:pt idx="6">
                  <c:v>5.5680643059843303E-29</c:v>
                </c:pt>
                <c:pt idx="7">
                  <c:v>1.6796558990500017E-21</c:v>
                </c:pt>
                <c:pt idx="8">
                  <c:v>3.1503792326936487E-15</c:v>
                </c:pt>
                <c:pt idx="9">
                  <c:v>3.6739377329360361E-10</c:v>
                </c:pt>
                <c:pt idx="10">
                  <c:v>2.6639568511509126E-6</c:v>
                </c:pt>
                <c:pt idx="11">
                  <c:v>1.2010166274348704E-3</c:v>
                </c:pt>
                <c:pt idx="12">
                  <c:v>3.3666447592343149E-2</c:v>
                </c:pt>
                <c:pt idx="13">
                  <c:v>5.8677554460716583E-2</c:v>
                </c:pt>
                <c:pt idx="14">
                  <c:v>6.358770584402997E-3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7216"/>
        <c:axId val="1338752"/>
      </c:lineChart>
      <c:catAx>
        <c:axId val="1337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8752"/>
        <c:crosses val="autoZero"/>
        <c:auto val="1"/>
        <c:lblAlgn val="ctr"/>
        <c:lblOffset val="100"/>
        <c:noMultiLvlLbl val="0"/>
      </c:catAx>
      <c:valAx>
        <c:axId val="1338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72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'Частная АКФ'!$E$4</c:f>
              <c:strCache>
                <c:ptCount val="1"/>
                <c:pt idx="0">
                  <c:v>CKO</c:v>
                </c:pt>
              </c:strCache>
            </c:strRef>
          </c:tx>
          <c:xVal>
            <c:numRef>
              <c:f>'Частная АКФ'!$B$5:$B$12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28</c:v>
                </c:pt>
              </c:numCache>
            </c:numRef>
          </c:xVal>
          <c:yVal>
            <c:numRef>
              <c:f>'Частная АКФ'!$E$5:$E$12</c:f>
              <c:numCache>
                <c:formatCode>0.0</c:formatCode>
                <c:ptCount val="8"/>
                <c:pt idx="0">
                  <c:v>24.050915873628885</c:v>
                </c:pt>
                <c:pt idx="1">
                  <c:v>17.36916895857615</c:v>
                </c:pt>
                <c:pt idx="2">
                  <c:v>17.189414762306733</c:v>
                </c:pt>
                <c:pt idx="3">
                  <c:v>17.202202590900828</c:v>
                </c:pt>
                <c:pt idx="4">
                  <c:v>17.234505661745043</c:v>
                </c:pt>
                <c:pt idx="5">
                  <c:v>16.945299269492047</c:v>
                </c:pt>
                <c:pt idx="6">
                  <c:v>16.575254796100591</c:v>
                </c:pt>
                <c:pt idx="7">
                  <c:v>15.142335820987809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1888"/>
        <c:axId val="1383808"/>
      </c:scatterChart>
      <c:valAx>
        <c:axId val="1381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383808"/>
        <c:crosses val="autoZero"/>
        <c:crossBetween val="midCat"/>
      </c:valAx>
      <c:valAx>
        <c:axId val="1383808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38188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AR2</a:t>
            </a:r>
            <a:endParaRPr lang="ru-RU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662367053689682"/>
          <c:y val="0.13600027996500436"/>
          <c:w val="0.87075997605132405"/>
          <c:h val="0.68889056867891518"/>
        </c:manualLayout>
      </c:layout>
      <c:lineChart>
        <c:grouping val="standard"/>
        <c:varyColors val="0"/>
        <c:ser>
          <c:idx val="0"/>
          <c:order val="0"/>
          <c:tx>
            <c:strRef>
              <c:f>'ГодПрогЮЛ-УОКЕР (AP2)'!$A$11</c:f>
              <c:strCache>
                <c:ptCount val="1"/>
                <c:pt idx="0">
                  <c:v>Среднегодвая солнечная активность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numRef>
              <c:f>'ГодПрогЮЛ-УОКЕР (AP2)'!$C$19:$C$268</c:f>
              <c:numCache>
                <c:formatCode>General</c:formatCode>
                <c:ptCount val="250"/>
                <c:pt idx="0">
                  <c:v>1757</c:v>
                </c:pt>
                <c:pt idx="1">
                  <c:v>1758</c:v>
                </c:pt>
                <c:pt idx="2">
                  <c:v>1759</c:v>
                </c:pt>
                <c:pt idx="3">
                  <c:v>1760</c:v>
                </c:pt>
                <c:pt idx="4">
                  <c:v>1761</c:v>
                </c:pt>
                <c:pt idx="5">
                  <c:v>1762</c:v>
                </c:pt>
                <c:pt idx="6">
                  <c:v>1763</c:v>
                </c:pt>
                <c:pt idx="7">
                  <c:v>1764</c:v>
                </c:pt>
                <c:pt idx="8">
                  <c:v>1765</c:v>
                </c:pt>
                <c:pt idx="9">
                  <c:v>1766</c:v>
                </c:pt>
                <c:pt idx="10">
                  <c:v>1767</c:v>
                </c:pt>
                <c:pt idx="11">
                  <c:v>1768</c:v>
                </c:pt>
                <c:pt idx="12">
                  <c:v>1769</c:v>
                </c:pt>
                <c:pt idx="13">
                  <c:v>1770</c:v>
                </c:pt>
                <c:pt idx="14">
                  <c:v>1771</c:v>
                </c:pt>
                <c:pt idx="15">
                  <c:v>1772</c:v>
                </c:pt>
                <c:pt idx="16">
                  <c:v>1773</c:v>
                </c:pt>
                <c:pt idx="17">
                  <c:v>1774</c:v>
                </c:pt>
                <c:pt idx="18">
                  <c:v>1775</c:v>
                </c:pt>
                <c:pt idx="19">
                  <c:v>1776</c:v>
                </c:pt>
                <c:pt idx="20">
                  <c:v>1777</c:v>
                </c:pt>
                <c:pt idx="21">
                  <c:v>1778</c:v>
                </c:pt>
                <c:pt idx="22">
                  <c:v>1779</c:v>
                </c:pt>
                <c:pt idx="23">
                  <c:v>1780</c:v>
                </c:pt>
                <c:pt idx="24">
                  <c:v>1781</c:v>
                </c:pt>
                <c:pt idx="25">
                  <c:v>1782</c:v>
                </c:pt>
                <c:pt idx="26">
                  <c:v>1783</c:v>
                </c:pt>
                <c:pt idx="27">
                  <c:v>1784</c:v>
                </c:pt>
                <c:pt idx="28">
                  <c:v>1785</c:v>
                </c:pt>
                <c:pt idx="29">
                  <c:v>1786</c:v>
                </c:pt>
                <c:pt idx="30">
                  <c:v>1787</c:v>
                </c:pt>
                <c:pt idx="31">
                  <c:v>1788</c:v>
                </c:pt>
                <c:pt idx="32">
                  <c:v>1789</c:v>
                </c:pt>
                <c:pt idx="33">
                  <c:v>1790</c:v>
                </c:pt>
                <c:pt idx="34">
                  <c:v>1791</c:v>
                </c:pt>
                <c:pt idx="35">
                  <c:v>1792</c:v>
                </c:pt>
                <c:pt idx="36">
                  <c:v>1793</c:v>
                </c:pt>
                <c:pt idx="37">
                  <c:v>1794</c:v>
                </c:pt>
                <c:pt idx="38">
                  <c:v>1795</c:v>
                </c:pt>
                <c:pt idx="39">
                  <c:v>1796</c:v>
                </c:pt>
                <c:pt idx="40">
                  <c:v>1797</c:v>
                </c:pt>
                <c:pt idx="41">
                  <c:v>1798</c:v>
                </c:pt>
                <c:pt idx="42">
                  <c:v>1799</c:v>
                </c:pt>
                <c:pt idx="43">
                  <c:v>1800</c:v>
                </c:pt>
                <c:pt idx="44">
                  <c:v>1801</c:v>
                </c:pt>
                <c:pt idx="45">
                  <c:v>1802</c:v>
                </c:pt>
                <c:pt idx="46">
                  <c:v>1803</c:v>
                </c:pt>
                <c:pt idx="47">
                  <c:v>1804</c:v>
                </c:pt>
                <c:pt idx="48">
                  <c:v>1805</c:v>
                </c:pt>
                <c:pt idx="49">
                  <c:v>1806</c:v>
                </c:pt>
                <c:pt idx="50">
                  <c:v>1807</c:v>
                </c:pt>
                <c:pt idx="51">
                  <c:v>1808</c:v>
                </c:pt>
                <c:pt idx="52">
                  <c:v>1809</c:v>
                </c:pt>
                <c:pt idx="53">
                  <c:v>1810</c:v>
                </c:pt>
                <c:pt idx="54">
                  <c:v>1811</c:v>
                </c:pt>
                <c:pt idx="55">
                  <c:v>1812</c:v>
                </c:pt>
                <c:pt idx="56">
                  <c:v>1813</c:v>
                </c:pt>
                <c:pt idx="57">
                  <c:v>1814</c:v>
                </c:pt>
                <c:pt idx="58">
                  <c:v>1815</c:v>
                </c:pt>
                <c:pt idx="59">
                  <c:v>1816</c:v>
                </c:pt>
                <c:pt idx="60">
                  <c:v>1817</c:v>
                </c:pt>
                <c:pt idx="61">
                  <c:v>1818</c:v>
                </c:pt>
                <c:pt idx="62">
                  <c:v>1819</c:v>
                </c:pt>
                <c:pt idx="63">
                  <c:v>1820</c:v>
                </c:pt>
                <c:pt idx="64">
                  <c:v>1821</c:v>
                </c:pt>
                <c:pt idx="65">
                  <c:v>1822</c:v>
                </c:pt>
                <c:pt idx="66">
                  <c:v>1823</c:v>
                </c:pt>
                <c:pt idx="67">
                  <c:v>1824</c:v>
                </c:pt>
                <c:pt idx="68">
                  <c:v>1825</c:v>
                </c:pt>
                <c:pt idx="69">
                  <c:v>1826</c:v>
                </c:pt>
                <c:pt idx="70">
                  <c:v>1827</c:v>
                </c:pt>
                <c:pt idx="71">
                  <c:v>1828</c:v>
                </c:pt>
                <c:pt idx="72">
                  <c:v>1829</c:v>
                </c:pt>
                <c:pt idx="73">
                  <c:v>1830</c:v>
                </c:pt>
                <c:pt idx="74">
                  <c:v>1831</c:v>
                </c:pt>
                <c:pt idx="75">
                  <c:v>1832</c:v>
                </c:pt>
                <c:pt idx="76">
                  <c:v>1833</c:v>
                </c:pt>
                <c:pt idx="77">
                  <c:v>1834</c:v>
                </c:pt>
                <c:pt idx="78">
                  <c:v>1835</c:v>
                </c:pt>
                <c:pt idx="79">
                  <c:v>1836</c:v>
                </c:pt>
                <c:pt idx="80">
                  <c:v>1837</c:v>
                </c:pt>
                <c:pt idx="81">
                  <c:v>1838</c:v>
                </c:pt>
                <c:pt idx="82">
                  <c:v>1839</c:v>
                </c:pt>
                <c:pt idx="83">
                  <c:v>1840</c:v>
                </c:pt>
                <c:pt idx="84">
                  <c:v>1841</c:v>
                </c:pt>
                <c:pt idx="85">
                  <c:v>1842</c:v>
                </c:pt>
                <c:pt idx="86">
                  <c:v>1843</c:v>
                </c:pt>
                <c:pt idx="87">
                  <c:v>1844</c:v>
                </c:pt>
                <c:pt idx="88">
                  <c:v>1845</c:v>
                </c:pt>
                <c:pt idx="89">
                  <c:v>1846</c:v>
                </c:pt>
                <c:pt idx="90">
                  <c:v>1847</c:v>
                </c:pt>
                <c:pt idx="91">
                  <c:v>1848</c:v>
                </c:pt>
                <c:pt idx="92">
                  <c:v>1849</c:v>
                </c:pt>
                <c:pt idx="93">
                  <c:v>1850</c:v>
                </c:pt>
                <c:pt idx="94">
                  <c:v>1851</c:v>
                </c:pt>
                <c:pt idx="95">
                  <c:v>1852</c:v>
                </c:pt>
                <c:pt idx="96">
                  <c:v>1853</c:v>
                </c:pt>
                <c:pt idx="97">
                  <c:v>1854</c:v>
                </c:pt>
                <c:pt idx="98">
                  <c:v>1855</c:v>
                </c:pt>
                <c:pt idx="99">
                  <c:v>1856</c:v>
                </c:pt>
                <c:pt idx="100">
                  <c:v>1857</c:v>
                </c:pt>
                <c:pt idx="101">
                  <c:v>1858</c:v>
                </c:pt>
                <c:pt idx="102">
                  <c:v>1859</c:v>
                </c:pt>
                <c:pt idx="103">
                  <c:v>1860</c:v>
                </c:pt>
                <c:pt idx="104">
                  <c:v>1861</c:v>
                </c:pt>
                <c:pt idx="105">
                  <c:v>1862</c:v>
                </c:pt>
                <c:pt idx="106">
                  <c:v>1863</c:v>
                </c:pt>
                <c:pt idx="107">
                  <c:v>1864</c:v>
                </c:pt>
                <c:pt idx="108">
                  <c:v>1865</c:v>
                </c:pt>
                <c:pt idx="109">
                  <c:v>1866</c:v>
                </c:pt>
                <c:pt idx="110">
                  <c:v>1867</c:v>
                </c:pt>
                <c:pt idx="111">
                  <c:v>1868</c:v>
                </c:pt>
                <c:pt idx="112">
                  <c:v>1869</c:v>
                </c:pt>
                <c:pt idx="113">
                  <c:v>1870</c:v>
                </c:pt>
                <c:pt idx="114">
                  <c:v>1871</c:v>
                </c:pt>
                <c:pt idx="115">
                  <c:v>1872</c:v>
                </c:pt>
                <c:pt idx="116">
                  <c:v>1873</c:v>
                </c:pt>
                <c:pt idx="117">
                  <c:v>1874</c:v>
                </c:pt>
                <c:pt idx="118">
                  <c:v>1875</c:v>
                </c:pt>
                <c:pt idx="119">
                  <c:v>1876</c:v>
                </c:pt>
                <c:pt idx="120">
                  <c:v>1877</c:v>
                </c:pt>
                <c:pt idx="121">
                  <c:v>1878</c:v>
                </c:pt>
                <c:pt idx="122">
                  <c:v>1879</c:v>
                </c:pt>
                <c:pt idx="123">
                  <c:v>1880</c:v>
                </c:pt>
                <c:pt idx="124">
                  <c:v>1881</c:v>
                </c:pt>
                <c:pt idx="125">
                  <c:v>1882</c:v>
                </c:pt>
                <c:pt idx="126">
                  <c:v>1883</c:v>
                </c:pt>
                <c:pt idx="127">
                  <c:v>1884</c:v>
                </c:pt>
                <c:pt idx="128">
                  <c:v>1885</c:v>
                </c:pt>
                <c:pt idx="129">
                  <c:v>1886</c:v>
                </c:pt>
                <c:pt idx="130">
                  <c:v>1887</c:v>
                </c:pt>
                <c:pt idx="131">
                  <c:v>1888</c:v>
                </c:pt>
                <c:pt idx="132">
                  <c:v>1889</c:v>
                </c:pt>
                <c:pt idx="133">
                  <c:v>1890</c:v>
                </c:pt>
                <c:pt idx="134">
                  <c:v>1891</c:v>
                </c:pt>
                <c:pt idx="135">
                  <c:v>1892</c:v>
                </c:pt>
                <c:pt idx="136">
                  <c:v>1893</c:v>
                </c:pt>
                <c:pt idx="137">
                  <c:v>1894</c:v>
                </c:pt>
                <c:pt idx="138">
                  <c:v>1895</c:v>
                </c:pt>
                <c:pt idx="139">
                  <c:v>1896</c:v>
                </c:pt>
                <c:pt idx="140">
                  <c:v>1897</c:v>
                </c:pt>
                <c:pt idx="141">
                  <c:v>1898</c:v>
                </c:pt>
                <c:pt idx="142">
                  <c:v>1899</c:v>
                </c:pt>
                <c:pt idx="143">
                  <c:v>1900</c:v>
                </c:pt>
                <c:pt idx="144">
                  <c:v>1901</c:v>
                </c:pt>
                <c:pt idx="145">
                  <c:v>1902</c:v>
                </c:pt>
                <c:pt idx="146">
                  <c:v>1903</c:v>
                </c:pt>
                <c:pt idx="147">
                  <c:v>1904</c:v>
                </c:pt>
                <c:pt idx="148">
                  <c:v>1905</c:v>
                </c:pt>
                <c:pt idx="149">
                  <c:v>1906</c:v>
                </c:pt>
                <c:pt idx="150">
                  <c:v>1907</c:v>
                </c:pt>
                <c:pt idx="151">
                  <c:v>1908</c:v>
                </c:pt>
                <c:pt idx="152">
                  <c:v>1909</c:v>
                </c:pt>
                <c:pt idx="153">
                  <c:v>1910</c:v>
                </c:pt>
                <c:pt idx="154">
                  <c:v>1911</c:v>
                </c:pt>
                <c:pt idx="155">
                  <c:v>1912</c:v>
                </c:pt>
                <c:pt idx="156">
                  <c:v>1913</c:v>
                </c:pt>
                <c:pt idx="157">
                  <c:v>1914</c:v>
                </c:pt>
                <c:pt idx="158">
                  <c:v>1915</c:v>
                </c:pt>
                <c:pt idx="159">
                  <c:v>1916</c:v>
                </c:pt>
                <c:pt idx="160">
                  <c:v>1917</c:v>
                </c:pt>
                <c:pt idx="161">
                  <c:v>1918</c:v>
                </c:pt>
                <c:pt idx="162">
                  <c:v>1919</c:v>
                </c:pt>
                <c:pt idx="163">
                  <c:v>1920</c:v>
                </c:pt>
                <c:pt idx="164">
                  <c:v>1921</c:v>
                </c:pt>
                <c:pt idx="165">
                  <c:v>1922</c:v>
                </c:pt>
                <c:pt idx="166">
                  <c:v>1923</c:v>
                </c:pt>
                <c:pt idx="167">
                  <c:v>1924</c:v>
                </c:pt>
                <c:pt idx="168">
                  <c:v>1925</c:v>
                </c:pt>
                <c:pt idx="169">
                  <c:v>1926</c:v>
                </c:pt>
                <c:pt idx="170">
                  <c:v>1927</c:v>
                </c:pt>
                <c:pt idx="171">
                  <c:v>1928</c:v>
                </c:pt>
                <c:pt idx="172">
                  <c:v>1929</c:v>
                </c:pt>
                <c:pt idx="173">
                  <c:v>1930</c:v>
                </c:pt>
                <c:pt idx="174">
                  <c:v>1931</c:v>
                </c:pt>
                <c:pt idx="175">
                  <c:v>1932</c:v>
                </c:pt>
                <c:pt idx="176">
                  <c:v>1933</c:v>
                </c:pt>
                <c:pt idx="177">
                  <c:v>1934</c:v>
                </c:pt>
                <c:pt idx="178">
                  <c:v>1935</c:v>
                </c:pt>
                <c:pt idx="179">
                  <c:v>1936</c:v>
                </c:pt>
                <c:pt idx="180">
                  <c:v>1937</c:v>
                </c:pt>
                <c:pt idx="181">
                  <c:v>1938</c:v>
                </c:pt>
                <c:pt idx="182">
                  <c:v>1939</c:v>
                </c:pt>
                <c:pt idx="183">
                  <c:v>1940</c:v>
                </c:pt>
                <c:pt idx="184">
                  <c:v>1941</c:v>
                </c:pt>
                <c:pt idx="185">
                  <c:v>1942</c:v>
                </c:pt>
                <c:pt idx="186">
                  <c:v>1943</c:v>
                </c:pt>
                <c:pt idx="187">
                  <c:v>1944</c:v>
                </c:pt>
                <c:pt idx="188">
                  <c:v>1945</c:v>
                </c:pt>
                <c:pt idx="189">
                  <c:v>1946</c:v>
                </c:pt>
                <c:pt idx="190">
                  <c:v>1947</c:v>
                </c:pt>
                <c:pt idx="191">
                  <c:v>1948</c:v>
                </c:pt>
                <c:pt idx="192">
                  <c:v>1949</c:v>
                </c:pt>
                <c:pt idx="193">
                  <c:v>1950</c:v>
                </c:pt>
                <c:pt idx="194">
                  <c:v>1951</c:v>
                </c:pt>
                <c:pt idx="195">
                  <c:v>1952</c:v>
                </c:pt>
                <c:pt idx="196">
                  <c:v>1953</c:v>
                </c:pt>
                <c:pt idx="197">
                  <c:v>1954</c:v>
                </c:pt>
                <c:pt idx="198">
                  <c:v>1955</c:v>
                </c:pt>
                <c:pt idx="199">
                  <c:v>1956</c:v>
                </c:pt>
                <c:pt idx="200">
                  <c:v>1957</c:v>
                </c:pt>
                <c:pt idx="201">
                  <c:v>1958</c:v>
                </c:pt>
                <c:pt idx="202">
                  <c:v>1959</c:v>
                </c:pt>
                <c:pt idx="203">
                  <c:v>1960</c:v>
                </c:pt>
                <c:pt idx="204">
                  <c:v>1961</c:v>
                </c:pt>
                <c:pt idx="205">
                  <c:v>1962</c:v>
                </c:pt>
                <c:pt idx="206">
                  <c:v>1963</c:v>
                </c:pt>
                <c:pt idx="207">
                  <c:v>1964</c:v>
                </c:pt>
                <c:pt idx="208">
                  <c:v>1965</c:v>
                </c:pt>
                <c:pt idx="209">
                  <c:v>1966</c:v>
                </c:pt>
                <c:pt idx="210">
                  <c:v>1967</c:v>
                </c:pt>
                <c:pt idx="211">
                  <c:v>1968</c:v>
                </c:pt>
                <c:pt idx="212">
                  <c:v>1969</c:v>
                </c:pt>
                <c:pt idx="213">
                  <c:v>1970</c:v>
                </c:pt>
                <c:pt idx="214">
                  <c:v>1971</c:v>
                </c:pt>
                <c:pt idx="215">
                  <c:v>1972</c:v>
                </c:pt>
                <c:pt idx="216">
                  <c:v>1973</c:v>
                </c:pt>
                <c:pt idx="217">
                  <c:v>1974</c:v>
                </c:pt>
                <c:pt idx="218">
                  <c:v>1975</c:v>
                </c:pt>
                <c:pt idx="219">
                  <c:v>1976</c:v>
                </c:pt>
                <c:pt idx="220">
                  <c:v>1977</c:v>
                </c:pt>
                <c:pt idx="221">
                  <c:v>1978</c:v>
                </c:pt>
                <c:pt idx="222">
                  <c:v>1979</c:v>
                </c:pt>
                <c:pt idx="223">
                  <c:v>1980</c:v>
                </c:pt>
                <c:pt idx="224">
                  <c:v>1981</c:v>
                </c:pt>
                <c:pt idx="225">
                  <c:v>1982</c:v>
                </c:pt>
                <c:pt idx="226">
                  <c:v>1983</c:v>
                </c:pt>
                <c:pt idx="227">
                  <c:v>1984</c:v>
                </c:pt>
                <c:pt idx="228">
                  <c:v>1985</c:v>
                </c:pt>
                <c:pt idx="229">
                  <c:v>1986</c:v>
                </c:pt>
                <c:pt idx="230">
                  <c:v>1987</c:v>
                </c:pt>
                <c:pt idx="231">
                  <c:v>1988</c:v>
                </c:pt>
                <c:pt idx="232">
                  <c:v>1989</c:v>
                </c:pt>
                <c:pt idx="233">
                  <c:v>1990</c:v>
                </c:pt>
                <c:pt idx="234">
                  <c:v>1991</c:v>
                </c:pt>
                <c:pt idx="235">
                  <c:v>1992</c:v>
                </c:pt>
                <c:pt idx="236">
                  <c:v>1993</c:v>
                </c:pt>
                <c:pt idx="237">
                  <c:v>1994</c:v>
                </c:pt>
                <c:pt idx="238">
                  <c:v>1995</c:v>
                </c:pt>
                <c:pt idx="239">
                  <c:v>1996</c:v>
                </c:pt>
                <c:pt idx="240">
                  <c:v>1997</c:v>
                </c:pt>
                <c:pt idx="241">
                  <c:v>1998</c:v>
                </c:pt>
                <c:pt idx="242">
                  <c:v>1999</c:v>
                </c:pt>
                <c:pt idx="243">
                  <c:v>2000</c:v>
                </c:pt>
                <c:pt idx="244">
                  <c:v>2001</c:v>
                </c:pt>
                <c:pt idx="245">
                  <c:v>2002</c:v>
                </c:pt>
                <c:pt idx="246">
                  <c:v>2003</c:v>
                </c:pt>
                <c:pt idx="247">
                  <c:v>2004</c:v>
                </c:pt>
                <c:pt idx="248">
                  <c:v>2005</c:v>
                </c:pt>
                <c:pt idx="249">
                  <c:v>2006</c:v>
                </c:pt>
              </c:numCache>
            </c:numRef>
          </c:cat>
          <c:val>
            <c:numRef>
              <c:f>'ГодПрогЮЛ-УОКЕР (AP2)'!$A$19:$A$268</c:f>
              <c:numCache>
                <c:formatCode>General</c:formatCode>
                <c:ptCount val="250"/>
                <c:pt idx="0">
                  <c:v>32.424999999999997</c:v>
                </c:pt>
                <c:pt idx="1">
                  <c:v>47.6</c:v>
                </c:pt>
                <c:pt idx="2">
                  <c:v>53.966666666666669</c:v>
                </c:pt>
                <c:pt idx="3">
                  <c:v>62.858333333333341</c:v>
                </c:pt>
                <c:pt idx="4">
                  <c:v>85.85</c:v>
                </c:pt>
                <c:pt idx="5">
                  <c:v>61.15</c:v>
                </c:pt>
                <c:pt idx="6">
                  <c:v>45.116666666666667</c:v>
                </c:pt>
                <c:pt idx="7">
                  <c:v>36.35</c:v>
                </c:pt>
                <c:pt idx="8">
                  <c:v>20.908333333333331</c:v>
                </c:pt>
                <c:pt idx="9">
                  <c:v>11.408333333333331</c:v>
                </c:pt>
                <c:pt idx="10">
                  <c:v>37.825000000000003</c:v>
                </c:pt>
                <c:pt idx="11">
                  <c:v>69.841666666666654</c:v>
                </c:pt>
                <c:pt idx="12">
                  <c:v>106.09166666666665</c:v>
                </c:pt>
                <c:pt idx="13">
                  <c:v>100.8</c:v>
                </c:pt>
                <c:pt idx="14">
                  <c:v>81.583333333333343</c:v>
                </c:pt>
                <c:pt idx="15">
                  <c:v>66.49166666666666</c:v>
                </c:pt>
                <c:pt idx="16">
                  <c:v>34.774999999999999</c:v>
                </c:pt>
                <c:pt idx="17">
                  <c:v>30.616666666666664</c:v>
                </c:pt>
                <c:pt idx="18">
                  <c:v>7.0083333333333337</c:v>
                </c:pt>
                <c:pt idx="19">
                  <c:v>19.816666666666666</c:v>
                </c:pt>
                <c:pt idx="20">
                  <c:v>92.5</c:v>
                </c:pt>
                <c:pt idx="21">
                  <c:v>154.36666666666665</c:v>
                </c:pt>
                <c:pt idx="22">
                  <c:v>125.925</c:v>
                </c:pt>
                <c:pt idx="23">
                  <c:v>84.8</c:v>
                </c:pt>
                <c:pt idx="24">
                  <c:v>68.091666666666654</c:v>
                </c:pt>
                <c:pt idx="25">
                  <c:v>38.458333333333336</c:v>
                </c:pt>
                <c:pt idx="26">
                  <c:v>22.8</c:v>
                </c:pt>
                <c:pt idx="27">
                  <c:v>10.166666666666666</c:v>
                </c:pt>
                <c:pt idx="28">
                  <c:v>24.1</c:v>
                </c:pt>
                <c:pt idx="29">
                  <c:v>82.86666666666666</c:v>
                </c:pt>
                <c:pt idx="30">
                  <c:v>132.02500000000001</c:v>
                </c:pt>
                <c:pt idx="31">
                  <c:v>130.90833333333333</c:v>
                </c:pt>
                <c:pt idx="32">
                  <c:v>118.10833333333333</c:v>
                </c:pt>
                <c:pt idx="33">
                  <c:v>89.891666666666652</c:v>
                </c:pt>
                <c:pt idx="34">
                  <c:v>66.583333333333329</c:v>
                </c:pt>
                <c:pt idx="35">
                  <c:v>60.041666666666664</c:v>
                </c:pt>
                <c:pt idx="36">
                  <c:v>46.9</c:v>
                </c:pt>
                <c:pt idx="37">
                  <c:v>41</c:v>
                </c:pt>
                <c:pt idx="38">
                  <c:v>21.266666666666666</c:v>
                </c:pt>
                <c:pt idx="39">
                  <c:v>16.016666666666669</c:v>
                </c:pt>
                <c:pt idx="40">
                  <c:v>6.3916666666666666</c:v>
                </c:pt>
                <c:pt idx="41">
                  <c:v>4.0666666666666664</c:v>
                </c:pt>
                <c:pt idx="42">
                  <c:v>6.7583333333333329</c:v>
                </c:pt>
                <c:pt idx="43">
                  <c:v>14.475</c:v>
                </c:pt>
                <c:pt idx="44">
                  <c:v>34</c:v>
                </c:pt>
                <c:pt idx="45">
                  <c:v>45.033333333333339</c:v>
                </c:pt>
                <c:pt idx="46">
                  <c:v>43.05</c:v>
                </c:pt>
                <c:pt idx="47">
                  <c:v>47.466666666666669</c:v>
                </c:pt>
                <c:pt idx="48">
                  <c:v>42.241666666666667</c:v>
                </c:pt>
                <c:pt idx="49">
                  <c:v>28.108333333333334</c:v>
                </c:pt>
                <c:pt idx="50">
                  <c:v>10.050000000000001</c:v>
                </c:pt>
                <c:pt idx="51">
                  <c:v>8.1416666666666675</c:v>
                </c:pt>
                <c:pt idx="52">
                  <c:v>2.5333333333333328</c:v>
                </c:pt>
                <c:pt idx="53">
                  <c:v>0</c:v>
                </c:pt>
                <c:pt idx="54">
                  <c:v>1.4166666666666667</c:v>
                </c:pt>
                <c:pt idx="55">
                  <c:v>4.95</c:v>
                </c:pt>
                <c:pt idx="56">
                  <c:v>12.191666666666668</c:v>
                </c:pt>
                <c:pt idx="57">
                  <c:v>13.933333333333332</c:v>
                </c:pt>
                <c:pt idx="58">
                  <c:v>35.4</c:v>
                </c:pt>
                <c:pt idx="59">
                  <c:v>45.808333333333337</c:v>
                </c:pt>
                <c:pt idx="60">
                  <c:v>41.05833333333333</c:v>
                </c:pt>
                <c:pt idx="61">
                  <c:v>30.05</c:v>
                </c:pt>
                <c:pt idx="62">
                  <c:v>23.966666666666669</c:v>
                </c:pt>
                <c:pt idx="63">
                  <c:v>15.616666666666665</c:v>
                </c:pt>
                <c:pt idx="64">
                  <c:v>6.6</c:v>
                </c:pt>
                <c:pt idx="65">
                  <c:v>4</c:v>
                </c:pt>
                <c:pt idx="66">
                  <c:v>1.7916666666666667</c:v>
                </c:pt>
                <c:pt idx="67">
                  <c:v>8.5500000000000007</c:v>
                </c:pt>
                <c:pt idx="68">
                  <c:v>16.600000000000001</c:v>
                </c:pt>
                <c:pt idx="69">
                  <c:v>36.274999999999999</c:v>
                </c:pt>
                <c:pt idx="70">
                  <c:v>49.56666666666667</c:v>
                </c:pt>
                <c:pt idx="71">
                  <c:v>64.166666666666671</c:v>
                </c:pt>
                <c:pt idx="72">
                  <c:v>66.958333333333329</c:v>
                </c:pt>
                <c:pt idx="73">
                  <c:v>70.916666666666671</c:v>
                </c:pt>
                <c:pt idx="74">
                  <c:v>47.816666666666663</c:v>
                </c:pt>
                <c:pt idx="75">
                  <c:v>27.541666666666668</c:v>
                </c:pt>
                <c:pt idx="76">
                  <c:v>8.5250000000000004</c:v>
                </c:pt>
                <c:pt idx="77">
                  <c:v>13.241666666666665</c:v>
                </c:pt>
                <c:pt idx="78">
                  <c:v>56.858333333333327</c:v>
                </c:pt>
                <c:pt idx="79">
                  <c:v>121.45833333333336</c:v>
                </c:pt>
                <c:pt idx="80">
                  <c:v>138.30833333333334</c:v>
                </c:pt>
                <c:pt idx="81">
                  <c:v>103.15</c:v>
                </c:pt>
                <c:pt idx="82">
                  <c:v>85.674999999999997</c:v>
                </c:pt>
                <c:pt idx="83">
                  <c:v>64.650000000000006</c:v>
                </c:pt>
                <c:pt idx="84">
                  <c:v>36.733333333333341</c:v>
                </c:pt>
                <c:pt idx="85">
                  <c:v>24.191666666666666</c:v>
                </c:pt>
                <c:pt idx="86">
                  <c:v>10.733333333333333</c:v>
                </c:pt>
                <c:pt idx="87">
                  <c:v>14.975</c:v>
                </c:pt>
                <c:pt idx="88">
                  <c:v>40.066666666666663</c:v>
                </c:pt>
                <c:pt idx="89">
                  <c:v>61.508333333333326</c:v>
                </c:pt>
                <c:pt idx="90">
                  <c:v>98.433333333333323</c:v>
                </c:pt>
                <c:pt idx="91">
                  <c:v>124.7</c:v>
                </c:pt>
                <c:pt idx="92">
                  <c:v>96.333333333333329</c:v>
                </c:pt>
                <c:pt idx="93">
                  <c:v>66.616666666666674</c:v>
                </c:pt>
                <c:pt idx="94">
                  <c:v>64.50833333333334</c:v>
                </c:pt>
                <c:pt idx="95">
                  <c:v>54.125</c:v>
                </c:pt>
                <c:pt idx="96">
                  <c:v>39.024999999999999</c:v>
                </c:pt>
                <c:pt idx="97">
                  <c:v>20.583333333333332</c:v>
                </c:pt>
                <c:pt idx="98">
                  <c:v>6.6916666666666664</c:v>
                </c:pt>
                <c:pt idx="99">
                  <c:v>4.3166666666666673</c:v>
                </c:pt>
                <c:pt idx="100">
                  <c:v>22.725000000000001</c:v>
                </c:pt>
                <c:pt idx="101">
                  <c:v>54.808333333333337</c:v>
                </c:pt>
                <c:pt idx="102">
                  <c:v>93.833333333333329</c:v>
                </c:pt>
                <c:pt idx="103">
                  <c:v>95.791666666666671</c:v>
                </c:pt>
                <c:pt idx="104">
                  <c:v>77.183333333333337</c:v>
                </c:pt>
                <c:pt idx="105">
                  <c:v>59.1</c:v>
                </c:pt>
                <c:pt idx="106">
                  <c:v>44.016666666666673</c:v>
                </c:pt>
                <c:pt idx="107">
                  <c:v>46.95</c:v>
                </c:pt>
                <c:pt idx="108">
                  <c:v>30.475000000000001</c:v>
                </c:pt>
                <c:pt idx="109">
                  <c:v>16.291666666666668</c:v>
                </c:pt>
                <c:pt idx="110">
                  <c:v>7.2750000000000004</c:v>
                </c:pt>
                <c:pt idx="111">
                  <c:v>37.591666666666669</c:v>
                </c:pt>
                <c:pt idx="112">
                  <c:v>73.99166666666666</c:v>
                </c:pt>
                <c:pt idx="113">
                  <c:v>138.95833333333334</c:v>
                </c:pt>
                <c:pt idx="114">
                  <c:v>111.21666666666668</c:v>
                </c:pt>
                <c:pt idx="115">
                  <c:v>101.59166666666668</c:v>
                </c:pt>
                <c:pt idx="116">
                  <c:v>66.233333333333334</c:v>
                </c:pt>
                <c:pt idx="117">
                  <c:v>44.65</c:v>
                </c:pt>
                <c:pt idx="118">
                  <c:v>17.016666666666666</c:v>
                </c:pt>
                <c:pt idx="119">
                  <c:v>11.266666666666666</c:v>
                </c:pt>
                <c:pt idx="120">
                  <c:v>12.408333333333331</c:v>
                </c:pt>
                <c:pt idx="121">
                  <c:v>3.4333333333333336</c:v>
                </c:pt>
                <c:pt idx="122">
                  <c:v>6</c:v>
                </c:pt>
                <c:pt idx="123">
                  <c:v>32.241666666666667</c:v>
                </c:pt>
                <c:pt idx="124">
                  <c:v>54.30833333333333</c:v>
                </c:pt>
                <c:pt idx="125">
                  <c:v>59.608333333333327</c:v>
                </c:pt>
                <c:pt idx="126">
                  <c:v>63.633333333333326</c:v>
                </c:pt>
                <c:pt idx="127">
                  <c:v>63.508333333333326</c:v>
                </c:pt>
                <c:pt idx="128">
                  <c:v>51.958333333333336</c:v>
                </c:pt>
                <c:pt idx="129">
                  <c:v>25.425000000000001</c:v>
                </c:pt>
                <c:pt idx="130">
                  <c:v>13.05</c:v>
                </c:pt>
                <c:pt idx="131">
                  <c:v>6.75</c:v>
                </c:pt>
                <c:pt idx="132">
                  <c:v>6.2166666666666659</c:v>
                </c:pt>
                <c:pt idx="133">
                  <c:v>7.05</c:v>
                </c:pt>
                <c:pt idx="134">
                  <c:v>35.625</c:v>
                </c:pt>
                <c:pt idx="135">
                  <c:v>72.941666666666663</c:v>
                </c:pt>
                <c:pt idx="136">
                  <c:v>85.083333333333329</c:v>
                </c:pt>
                <c:pt idx="137">
                  <c:v>78.00833333333334</c:v>
                </c:pt>
                <c:pt idx="138">
                  <c:v>63.966666666666676</c:v>
                </c:pt>
                <c:pt idx="139">
                  <c:v>41.80833333333333</c:v>
                </c:pt>
                <c:pt idx="140">
                  <c:v>26.241666666666671</c:v>
                </c:pt>
                <c:pt idx="141">
                  <c:v>26.716666666666665</c:v>
                </c:pt>
                <c:pt idx="142">
                  <c:v>12.108333333333334</c:v>
                </c:pt>
                <c:pt idx="143">
                  <c:v>9.4583333333333321</c:v>
                </c:pt>
                <c:pt idx="144">
                  <c:v>2.7416666666666667</c:v>
                </c:pt>
                <c:pt idx="145">
                  <c:v>5.05</c:v>
                </c:pt>
                <c:pt idx="146">
                  <c:v>24.383333333333336</c:v>
                </c:pt>
                <c:pt idx="147">
                  <c:v>41.95</c:v>
                </c:pt>
                <c:pt idx="148">
                  <c:v>63.466666666666676</c:v>
                </c:pt>
                <c:pt idx="149">
                  <c:v>53.858333333333327</c:v>
                </c:pt>
                <c:pt idx="150">
                  <c:v>62.033333333333331</c:v>
                </c:pt>
                <c:pt idx="151">
                  <c:v>48.541666666666664</c:v>
                </c:pt>
                <c:pt idx="152">
                  <c:v>43.883333333333347</c:v>
                </c:pt>
                <c:pt idx="153">
                  <c:v>18.583333333333336</c:v>
                </c:pt>
                <c:pt idx="154">
                  <c:v>5.7</c:v>
                </c:pt>
                <c:pt idx="155">
                  <c:v>3.5916666666666668</c:v>
                </c:pt>
                <c:pt idx="156">
                  <c:v>1.4416666666666664</c:v>
                </c:pt>
                <c:pt idx="157">
                  <c:v>9.5916666666666668</c:v>
                </c:pt>
                <c:pt idx="158">
                  <c:v>47.366666666666667</c:v>
                </c:pt>
                <c:pt idx="159">
                  <c:v>57.06666666666667</c:v>
                </c:pt>
                <c:pt idx="160">
                  <c:v>103.89166666666667</c:v>
                </c:pt>
                <c:pt idx="161">
                  <c:v>80.575000000000003</c:v>
                </c:pt>
                <c:pt idx="162">
                  <c:v>63.608333333333327</c:v>
                </c:pt>
                <c:pt idx="163">
                  <c:v>37.641666666666666</c:v>
                </c:pt>
                <c:pt idx="164">
                  <c:v>26.133333333333336</c:v>
                </c:pt>
                <c:pt idx="165">
                  <c:v>14.241666666666665</c:v>
                </c:pt>
                <c:pt idx="166">
                  <c:v>5.7750000000000004</c:v>
                </c:pt>
                <c:pt idx="167">
                  <c:v>16.716666666666665</c:v>
                </c:pt>
                <c:pt idx="168">
                  <c:v>44.308333333333337</c:v>
                </c:pt>
                <c:pt idx="169">
                  <c:v>63.883333333333333</c:v>
                </c:pt>
                <c:pt idx="170">
                  <c:v>69.041666666666671</c:v>
                </c:pt>
                <c:pt idx="171">
                  <c:v>77.8</c:v>
                </c:pt>
                <c:pt idx="172">
                  <c:v>64.858333333333334</c:v>
                </c:pt>
                <c:pt idx="173">
                  <c:v>35.725000000000001</c:v>
                </c:pt>
                <c:pt idx="174">
                  <c:v>21.225000000000001</c:v>
                </c:pt>
                <c:pt idx="175">
                  <c:v>11.141666666666666</c:v>
                </c:pt>
                <c:pt idx="176">
                  <c:v>5.6583333333333323</c:v>
                </c:pt>
                <c:pt idx="177">
                  <c:v>8.7166666666666668</c:v>
                </c:pt>
                <c:pt idx="178">
                  <c:v>36.033333333333331</c:v>
                </c:pt>
                <c:pt idx="179">
                  <c:v>79.733333333333334</c:v>
                </c:pt>
                <c:pt idx="180">
                  <c:v>114.4</c:v>
                </c:pt>
                <c:pt idx="181">
                  <c:v>109.55</c:v>
                </c:pt>
                <c:pt idx="182">
                  <c:v>88.75</c:v>
                </c:pt>
                <c:pt idx="183">
                  <c:v>67.783333333333317</c:v>
                </c:pt>
                <c:pt idx="184">
                  <c:v>47.483333333333341</c:v>
                </c:pt>
                <c:pt idx="185">
                  <c:v>30.6</c:v>
                </c:pt>
                <c:pt idx="186">
                  <c:v>16.324999999999999</c:v>
                </c:pt>
                <c:pt idx="187">
                  <c:v>9.5916666666666668</c:v>
                </c:pt>
                <c:pt idx="188">
                  <c:v>33.091666666666661</c:v>
                </c:pt>
                <c:pt idx="189">
                  <c:v>92.508333333333326</c:v>
                </c:pt>
                <c:pt idx="190">
                  <c:v>151.50833333333333</c:v>
                </c:pt>
                <c:pt idx="191">
                  <c:v>136.19999999999999</c:v>
                </c:pt>
                <c:pt idx="192">
                  <c:v>135.11666666666665</c:v>
                </c:pt>
                <c:pt idx="193">
                  <c:v>83.924999999999997</c:v>
                </c:pt>
                <c:pt idx="194">
                  <c:v>69.424999999999997</c:v>
                </c:pt>
                <c:pt idx="195">
                  <c:v>31.408333333333335</c:v>
                </c:pt>
                <c:pt idx="196">
                  <c:v>13.85</c:v>
                </c:pt>
                <c:pt idx="197">
                  <c:v>4.4083333333333332</c:v>
                </c:pt>
                <c:pt idx="198">
                  <c:v>37.950000000000003</c:v>
                </c:pt>
                <c:pt idx="199">
                  <c:v>141.70833333333331</c:v>
                </c:pt>
                <c:pt idx="200">
                  <c:v>189.85</c:v>
                </c:pt>
                <c:pt idx="201">
                  <c:v>184.59166666666667</c:v>
                </c:pt>
                <c:pt idx="202">
                  <c:v>158.75</c:v>
                </c:pt>
                <c:pt idx="203">
                  <c:v>112.27500000000001</c:v>
                </c:pt>
                <c:pt idx="204">
                  <c:v>53.883333333333333</c:v>
                </c:pt>
                <c:pt idx="205">
                  <c:v>37.6</c:v>
                </c:pt>
                <c:pt idx="206">
                  <c:v>27.891666666666666</c:v>
                </c:pt>
                <c:pt idx="207">
                  <c:v>10.199999999999999</c:v>
                </c:pt>
                <c:pt idx="208">
                  <c:v>15.058333333333335</c:v>
                </c:pt>
                <c:pt idx="209">
                  <c:v>46.875</c:v>
                </c:pt>
                <c:pt idx="210">
                  <c:v>93.666666666666671</c:v>
                </c:pt>
                <c:pt idx="211">
                  <c:v>105.89166666666665</c:v>
                </c:pt>
                <c:pt idx="212">
                  <c:v>105.55833333333334</c:v>
                </c:pt>
                <c:pt idx="213">
                  <c:v>104.69166666666666</c:v>
                </c:pt>
                <c:pt idx="214">
                  <c:v>66.650000000000006</c:v>
                </c:pt>
                <c:pt idx="215">
                  <c:v>68.933333333333323</c:v>
                </c:pt>
                <c:pt idx="216">
                  <c:v>37.983333333333334</c:v>
                </c:pt>
                <c:pt idx="217">
                  <c:v>34.408333333333339</c:v>
                </c:pt>
                <c:pt idx="218">
                  <c:v>15.458333333333336</c:v>
                </c:pt>
                <c:pt idx="219">
                  <c:v>12.55</c:v>
                </c:pt>
                <c:pt idx="220">
                  <c:v>27.483333333333334</c:v>
                </c:pt>
                <c:pt idx="221">
                  <c:v>92.658333333333346</c:v>
                </c:pt>
                <c:pt idx="222">
                  <c:v>155.27500000000001</c:v>
                </c:pt>
                <c:pt idx="223">
                  <c:v>154.65</c:v>
                </c:pt>
                <c:pt idx="224">
                  <c:v>140.44999999999999</c:v>
                </c:pt>
                <c:pt idx="225">
                  <c:v>116.29166666666667</c:v>
                </c:pt>
                <c:pt idx="226">
                  <c:v>66.633333333333312</c:v>
                </c:pt>
                <c:pt idx="227">
                  <c:v>45.85</c:v>
                </c:pt>
                <c:pt idx="228">
                  <c:v>17.941666666666666</c:v>
                </c:pt>
                <c:pt idx="229">
                  <c:v>13.4</c:v>
                </c:pt>
                <c:pt idx="230">
                  <c:v>29.225000000000001</c:v>
                </c:pt>
                <c:pt idx="231">
                  <c:v>100</c:v>
                </c:pt>
                <c:pt idx="232">
                  <c:v>157.79166666666669</c:v>
                </c:pt>
                <c:pt idx="233">
                  <c:v>142.29166666666669</c:v>
                </c:pt>
                <c:pt idx="234">
                  <c:v>145.77500000000001</c:v>
                </c:pt>
                <c:pt idx="235">
                  <c:v>94.483333333333334</c:v>
                </c:pt>
                <c:pt idx="236">
                  <c:v>54.733333333333327</c:v>
                </c:pt>
                <c:pt idx="237">
                  <c:v>29.866666666666664</c:v>
                </c:pt>
                <c:pt idx="238">
                  <c:v>17.5</c:v>
                </c:pt>
                <c:pt idx="239">
                  <c:v>8.625</c:v>
                </c:pt>
                <c:pt idx="240">
                  <c:v>21.566666666666666</c:v>
                </c:pt>
                <c:pt idx="241">
                  <c:v>64.208333333333329</c:v>
                </c:pt>
                <c:pt idx="242">
                  <c:v>93.174999999999997</c:v>
                </c:pt>
                <c:pt idx="243">
                  <c:v>119.53333333333335</c:v>
                </c:pt>
                <c:pt idx="244">
                  <c:v>110.925</c:v>
                </c:pt>
                <c:pt idx="245">
                  <c:v>104.09166666666665</c:v>
                </c:pt>
                <c:pt idx="246">
                  <c:v>63.56666666666667</c:v>
                </c:pt>
                <c:pt idx="247">
                  <c:v>40.441666666666663</c:v>
                </c:pt>
                <c:pt idx="248">
                  <c:v>29.783333333333331</c:v>
                </c:pt>
                <c:pt idx="249">
                  <c:v>15.183333333333335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'ГодПрогЮЛ-УОКЕР (AP2)'!$M$18</c:f>
              <c:strCache>
                <c:ptCount val="1"/>
                <c:pt idx="0">
                  <c:v>Прогноз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numRef>
              <c:f>'ГодПрогЮЛ-УОКЕР (AP2)'!$C$19:$C$268</c:f>
              <c:numCache>
                <c:formatCode>General</c:formatCode>
                <c:ptCount val="250"/>
                <c:pt idx="0">
                  <c:v>1757</c:v>
                </c:pt>
                <c:pt idx="1">
                  <c:v>1758</c:v>
                </c:pt>
                <c:pt idx="2">
                  <c:v>1759</c:v>
                </c:pt>
                <c:pt idx="3">
                  <c:v>1760</c:v>
                </c:pt>
                <c:pt idx="4">
                  <c:v>1761</c:v>
                </c:pt>
                <c:pt idx="5">
                  <c:v>1762</c:v>
                </c:pt>
                <c:pt idx="6">
                  <c:v>1763</c:v>
                </c:pt>
                <c:pt idx="7">
                  <c:v>1764</c:v>
                </c:pt>
                <c:pt idx="8">
                  <c:v>1765</c:v>
                </c:pt>
                <c:pt idx="9">
                  <c:v>1766</c:v>
                </c:pt>
                <c:pt idx="10">
                  <c:v>1767</c:v>
                </c:pt>
                <c:pt idx="11">
                  <c:v>1768</c:v>
                </c:pt>
                <c:pt idx="12">
                  <c:v>1769</c:v>
                </c:pt>
                <c:pt idx="13">
                  <c:v>1770</c:v>
                </c:pt>
                <c:pt idx="14">
                  <c:v>1771</c:v>
                </c:pt>
                <c:pt idx="15">
                  <c:v>1772</c:v>
                </c:pt>
                <c:pt idx="16">
                  <c:v>1773</c:v>
                </c:pt>
                <c:pt idx="17">
                  <c:v>1774</c:v>
                </c:pt>
                <c:pt idx="18">
                  <c:v>1775</c:v>
                </c:pt>
                <c:pt idx="19">
                  <c:v>1776</c:v>
                </c:pt>
                <c:pt idx="20">
                  <c:v>1777</c:v>
                </c:pt>
                <c:pt idx="21">
                  <c:v>1778</c:v>
                </c:pt>
                <c:pt idx="22">
                  <c:v>1779</c:v>
                </c:pt>
                <c:pt idx="23">
                  <c:v>1780</c:v>
                </c:pt>
                <c:pt idx="24">
                  <c:v>1781</c:v>
                </c:pt>
                <c:pt idx="25">
                  <c:v>1782</c:v>
                </c:pt>
                <c:pt idx="26">
                  <c:v>1783</c:v>
                </c:pt>
                <c:pt idx="27">
                  <c:v>1784</c:v>
                </c:pt>
                <c:pt idx="28">
                  <c:v>1785</c:v>
                </c:pt>
                <c:pt idx="29">
                  <c:v>1786</c:v>
                </c:pt>
                <c:pt idx="30">
                  <c:v>1787</c:v>
                </c:pt>
                <c:pt idx="31">
                  <c:v>1788</c:v>
                </c:pt>
                <c:pt idx="32">
                  <c:v>1789</c:v>
                </c:pt>
                <c:pt idx="33">
                  <c:v>1790</c:v>
                </c:pt>
                <c:pt idx="34">
                  <c:v>1791</c:v>
                </c:pt>
                <c:pt idx="35">
                  <c:v>1792</c:v>
                </c:pt>
                <c:pt idx="36">
                  <c:v>1793</c:v>
                </c:pt>
                <c:pt idx="37">
                  <c:v>1794</c:v>
                </c:pt>
                <c:pt idx="38">
                  <c:v>1795</c:v>
                </c:pt>
                <c:pt idx="39">
                  <c:v>1796</c:v>
                </c:pt>
                <c:pt idx="40">
                  <c:v>1797</c:v>
                </c:pt>
                <c:pt idx="41">
                  <c:v>1798</c:v>
                </c:pt>
                <c:pt idx="42">
                  <c:v>1799</c:v>
                </c:pt>
                <c:pt idx="43">
                  <c:v>1800</c:v>
                </c:pt>
                <c:pt idx="44">
                  <c:v>1801</c:v>
                </c:pt>
                <c:pt idx="45">
                  <c:v>1802</c:v>
                </c:pt>
                <c:pt idx="46">
                  <c:v>1803</c:v>
                </c:pt>
                <c:pt idx="47">
                  <c:v>1804</c:v>
                </c:pt>
                <c:pt idx="48">
                  <c:v>1805</c:v>
                </c:pt>
                <c:pt idx="49">
                  <c:v>1806</c:v>
                </c:pt>
                <c:pt idx="50">
                  <c:v>1807</c:v>
                </c:pt>
                <c:pt idx="51">
                  <c:v>1808</c:v>
                </c:pt>
                <c:pt idx="52">
                  <c:v>1809</c:v>
                </c:pt>
                <c:pt idx="53">
                  <c:v>1810</c:v>
                </c:pt>
                <c:pt idx="54">
                  <c:v>1811</c:v>
                </c:pt>
                <c:pt idx="55">
                  <c:v>1812</c:v>
                </c:pt>
                <c:pt idx="56">
                  <c:v>1813</c:v>
                </c:pt>
                <c:pt idx="57">
                  <c:v>1814</c:v>
                </c:pt>
                <c:pt idx="58">
                  <c:v>1815</c:v>
                </c:pt>
                <c:pt idx="59">
                  <c:v>1816</c:v>
                </c:pt>
                <c:pt idx="60">
                  <c:v>1817</c:v>
                </c:pt>
                <c:pt idx="61">
                  <c:v>1818</c:v>
                </c:pt>
                <c:pt idx="62">
                  <c:v>1819</c:v>
                </c:pt>
                <c:pt idx="63">
                  <c:v>1820</c:v>
                </c:pt>
                <c:pt idx="64">
                  <c:v>1821</c:v>
                </c:pt>
                <c:pt idx="65">
                  <c:v>1822</c:v>
                </c:pt>
                <c:pt idx="66">
                  <c:v>1823</c:v>
                </c:pt>
                <c:pt idx="67">
                  <c:v>1824</c:v>
                </c:pt>
                <c:pt idx="68">
                  <c:v>1825</c:v>
                </c:pt>
                <c:pt idx="69">
                  <c:v>1826</c:v>
                </c:pt>
                <c:pt idx="70">
                  <c:v>1827</c:v>
                </c:pt>
                <c:pt idx="71">
                  <c:v>1828</c:v>
                </c:pt>
                <c:pt idx="72">
                  <c:v>1829</c:v>
                </c:pt>
                <c:pt idx="73">
                  <c:v>1830</c:v>
                </c:pt>
                <c:pt idx="74">
                  <c:v>1831</c:v>
                </c:pt>
                <c:pt idx="75">
                  <c:v>1832</c:v>
                </c:pt>
                <c:pt idx="76">
                  <c:v>1833</c:v>
                </c:pt>
                <c:pt idx="77">
                  <c:v>1834</c:v>
                </c:pt>
                <c:pt idx="78">
                  <c:v>1835</c:v>
                </c:pt>
                <c:pt idx="79">
                  <c:v>1836</c:v>
                </c:pt>
                <c:pt idx="80">
                  <c:v>1837</c:v>
                </c:pt>
                <c:pt idx="81">
                  <c:v>1838</c:v>
                </c:pt>
                <c:pt idx="82">
                  <c:v>1839</c:v>
                </c:pt>
                <c:pt idx="83">
                  <c:v>1840</c:v>
                </c:pt>
                <c:pt idx="84">
                  <c:v>1841</c:v>
                </c:pt>
                <c:pt idx="85">
                  <c:v>1842</c:v>
                </c:pt>
                <c:pt idx="86">
                  <c:v>1843</c:v>
                </c:pt>
                <c:pt idx="87">
                  <c:v>1844</c:v>
                </c:pt>
                <c:pt idx="88">
                  <c:v>1845</c:v>
                </c:pt>
                <c:pt idx="89">
                  <c:v>1846</c:v>
                </c:pt>
                <c:pt idx="90">
                  <c:v>1847</c:v>
                </c:pt>
                <c:pt idx="91">
                  <c:v>1848</c:v>
                </c:pt>
                <c:pt idx="92">
                  <c:v>1849</c:v>
                </c:pt>
                <c:pt idx="93">
                  <c:v>1850</c:v>
                </c:pt>
                <c:pt idx="94">
                  <c:v>1851</c:v>
                </c:pt>
                <c:pt idx="95">
                  <c:v>1852</c:v>
                </c:pt>
                <c:pt idx="96">
                  <c:v>1853</c:v>
                </c:pt>
                <c:pt idx="97">
                  <c:v>1854</c:v>
                </c:pt>
                <c:pt idx="98">
                  <c:v>1855</c:v>
                </c:pt>
                <c:pt idx="99">
                  <c:v>1856</c:v>
                </c:pt>
                <c:pt idx="100">
                  <c:v>1857</c:v>
                </c:pt>
                <c:pt idx="101">
                  <c:v>1858</c:v>
                </c:pt>
                <c:pt idx="102">
                  <c:v>1859</c:v>
                </c:pt>
                <c:pt idx="103">
                  <c:v>1860</c:v>
                </c:pt>
                <c:pt idx="104">
                  <c:v>1861</c:v>
                </c:pt>
                <c:pt idx="105">
                  <c:v>1862</c:v>
                </c:pt>
                <c:pt idx="106">
                  <c:v>1863</c:v>
                </c:pt>
                <c:pt idx="107">
                  <c:v>1864</c:v>
                </c:pt>
                <c:pt idx="108">
                  <c:v>1865</c:v>
                </c:pt>
                <c:pt idx="109">
                  <c:v>1866</c:v>
                </c:pt>
                <c:pt idx="110">
                  <c:v>1867</c:v>
                </c:pt>
                <c:pt idx="111">
                  <c:v>1868</c:v>
                </c:pt>
                <c:pt idx="112">
                  <c:v>1869</c:v>
                </c:pt>
                <c:pt idx="113">
                  <c:v>1870</c:v>
                </c:pt>
                <c:pt idx="114">
                  <c:v>1871</c:v>
                </c:pt>
                <c:pt idx="115">
                  <c:v>1872</c:v>
                </c:pt>
                <c:pt idx="116">
                  <c:v>1873</c:v>
                </c:pt>
                <c:pt idx="117">
                  <c:v>1874</c:v>
                </c:pt>
                <c:pt idx="118">
                  <c:v>1875</c:v>
                </c:pt>
                <c:pt idx="119">
                  <c:v>1876</c:v>
                </c:pt>
                <c:pt idx="120">
                  <c:v>1877</c:v>
                </c:pt>
                <c:pt idx="121">
                  <c:v>1878</c:v>
                </c:pt>
                <c:pt idx="122">
                  <c:v>1879</c:v>
                </c:pt>
                <c:pt idx="123">
                  <c:v>1880</c:v>
                </c:pt>
                <c:pt idx="124">
                  <c:v>1881</c:v>
                </c:pt>
                <c:pt idx="125">
                  <c:v>1882</c:v>
                </c:pt>
                <c:pt idx="126">
                  <c:v>1883</c:v>
                </c:pt>
                <c:pt idx="127">
                  <c:v>1884</c:v>
                </c:pt>
                <c:pt idx="128">
                  <c:v>1885</c:v>
                </c:pt>
                <c:pt idx="129">
                  <c:v>1886</c:v>
                </c:pt>
                <c:pt idx="130">
                  <c:v>1887</c:v>
                </c:pt>
                <c:pt idx="131">
                  <c:v>1888</c:v>
                </c:pt>
                <c:pt idx="132">
                  <c:v>1889</c:v>
                </c:pt>
                <c:pt idx="133">
                  <c:v>1890</c:v>
                </c:pt>
                <c:pt idx="134">
                  <c:v>1891</c:v>
                </c:pt>
                <c:pt idx="135">
                  <c:v>1892</c:v>
                </c:pt>
                <c:pt idx="136">
                  <c:v>1893</c:v>
                </c:pt>
                <c:pt idx="137">
                  <c:v>1894</c:v>
                </c:pt>
                <c:pt idx="138">
                  <c:v>1895</c:v>
                </c:pt>
                <c:pt idx="139">
                  <c:v>1896</c:v>
                </c:pt>
                <c:pt idx="140">
                  <c:v>1897</c:v>
                </c:pt>
                <c:pt idx="141">
                  <c:v>1898</c:v>
                </c:pt>
                <c:pt idx="142">
                  <c:v>1899</c:v>
                </c:pt>
                <c:pt idx="143">
                  <c:v>1900</c:v>
                </c:pt>
                <c:pt idx="144">
                  <c:v>1901</c:v>
                </c:pt>
                <c:pt idx="145">
                  <c:v>1902</c:v>
                </c:pt>
                <c:pt idx="146">
                  <c:v>1903</c:v>
                </c:pt>
                <c:pt idx="147">
                  <c:v>1904</c:v>
                </c:pt>
                <c:pt idx="148">
                  <c:v>1905</c:v>
                </c:pt>
                <c:pt idx="149">
                  <c:v>1906</c:v>
                </c:pt>
                <c:pt idx="150">
                  <c:v>1907</c:v>
                </c:pt>
                <c:pt idx="151">
                  <c:v>1908</c:v>
                </c:pt>
                <c:pt idx="152">
                  <c:v>1909</c:v>
                </c:pt>
                <c:pt idx="153">
                  <c:v>1910</c:v>
                </c:pt>
                <c:pt idx="154">
                  <c:v>1911</c:v>
                </c:pt>
                <c:pt idx="155">
                  <c:v>1912</c:v>
                </c:pt>
                <c:pt idx="156">
                  <c:v>1913</c:v>
                </c:pt>
                <c:pt idx="157">
                  <c:v>1914</c:v>
                </c:pt>
                <c:pt idx="158">
                  <c:v>1915</c:v>
                </c:pt>
                <c:pt idx="159">
                  <c:v>1916</c:v>
                </c:pt>
                <c:pt idx="160">
                  <c:v>1917</c:v>
                </c:pt>
                <c:pt idx="161">
                  <c:v>1918</c:v>
                </c:pt>
                <c:pt idx="162">
                  <c:v>1919</c:v>
                </c:pt>
                <c:pt idx="163">
                  <c:v>1920</c:v>
                </c:pt>
                <c:pt idx="164">
                  <c:v>1921</c:v>
                </c:pt>
                <c:pt idx="165">
                  <c:v>1922</c:v>
                </c:pt>
                <c:pt idx="166">
                  <c:v>1923</c:v>
                </c:pt>
                <c:pt idx="167">
                  <c:v>1924</c:v>
                </c:pt>
                <c:pt idx="168">
                  <c:v>1925</c:v>
                </c:pt>
                <c:pt idx="169">
                  <c:v>1926</c:v>
                </c:pt>
                <c:pt idx="170">
                  <c:v>1927</c:v>
                </c:pt>
                <c:pt idx="171">
                  <c:v>1928</c:v>
                </c:pt>
                <c:pt idx="172">
                  <c:v>1929</c:v>
                </c:pt>
                <c:pt idx="173">
                  <c:v>1930</c:v>
                </c:pt>
                <c:pt idx="174">
                  <c:v>1931</c:v>
                </c:pt>
                <c:pt idx="175">
                  <c:v>1932</c:v>
                </c:pt>
                <c:pt idx="176">
                  <c:v>1933</c:v>
                </c:pt>
                <c:pt idx="177">
                  <c:v>1934</c:v>
                </c:pt>
                <c:pt idx="178">
                  <c:v>1935</c:v>
                </c:pt>
                <c:pt idx="179">
                  <c:v>1936</c:v>
                </c:pt>
                <c:pt idx="180">
                  <c:v>1937</c:v>
                </c:pt>
                <c:pt idx="181">
                  <c:v>1938</c:v>
                </c:pt>
                <c:pt idx="182">
                  <c:v>1939</c:v>
                </c:pt>
                <c:pt idx="183">
                  <c:v>1940</c:v>
                </c:pt>
                <c:pt idx="184">
                  <c:v>1941</c:v>
                </c:pt>
                <c:pt idx="185">
                  <c:v>1942</c:v>
                </c:pt>
                <c:pt idx="186">
                  <c:v>1943</c:v>
                </c:pt>
                <c:pt idx="187">
                  <c:v>1944</c:v>
                </c:pt>
                <c:pt idx="188">
                  <c:v>1945</c:v>
                </c:pt>
                <c:pt idx="189">
                  <c:v>1946</c:v>
                </c:pt>
                <c:pt idx="190">
                  <c:v>1947</c:v>
                </c:pt>
                <c:pt idx="191">
                  <c:v>1948</c:v>
                </c:pt>
                <c:pt idx="192">
                  <c:v>1949</c:v>
                </c:pt>
                <c:pt idx="193">
                  <c:v>1950</c:v>
                </c:pt>
                <c:pt idx="194">
                  <c:v>1951</c:v>
                </c:pt>
                <c:pt idx="195">
                  <c:v>1952</c:v>
                </c:pt>
                <c:pt idx="196">
                  <c:v>1953</c:v>
                </c:pt>
                <c:pt idx="197">
                  <c:v>1954</c:v>
                </c:pt>
                <c:pt idx="198">
                  <c:v>1955</c:v>
                </c:pt>
                <c:pt idx="199">
                  <c:v>1956</c:v>
                </c:pt>
                <c:pt idx="200">
                  <c:v>1957</c:v>
                </c:pt>
                <c:pt idx="201">
                  <c:v>1958</c:v>
                </c:pt>
                <c:pt idx="202">
                  <c:v>1959</c:v>
                </c:pt>
                <c:pt idx="203">
                  <c:v>1960</c:v>
                </c:pt>
                <c:pt idx="204">
                  <c:v>1961</c:v>
                </c:pt>
                <c:pt idx="205">
                  <c:v>1962</c:v>
                </c:pt>
                <c:pt idx="206">
                  <c:v>1963</c:v>
                </c:pt>
                <c:pt idx="207">
                  <c:v>1964</c:v>
                </c:pt>
                <c:pt idx="208">
                  <c:v>1965</c:v>
                </c:pt>
                <c:pt idx="209">
                  <c:v>1966</c:v>
                </c:pt>
                <c:pt idx="210">
                  <c:v>1967</c:v>
                </c:pt>
                <c:pt idx="211">
                  <c:v>1968</c:v>
                </c:pt>
                <c:pt idx="212">
                  <c:v>1969</c:v>
                </c:pt>
                <c:pt idx="213">
                  <c:v>1970</c:v>
                </c:pt>
                <c:pt idx="214">
                  <c:v>1971</c:v>
                </c:pt>
                <c:pt idx="215">
                  <c:v>1972</c:v>
                </c:pt>
                <c:pt idx="216">
                  <c:v>1973</c:v>
                </c:pt>
                <c:pt idx="217">
                  <c:v>1974</c:v>
                </c:pt>
                <c:pt idx="218">
                  <c:v>1975</c:v>
                </c:pt>
                <c:pt idx="219">
                  <c:v>1976</c:v>
                </c:pt>
                <c:pt idx="220">
                  <c:v>1977</c:v>
                </c:pt>
                <c:pt idx="221">
                  <c:v>1978</c:v>
                </c:pt>
                <c:pt idx="222">
                  <c:v>1979</c:v>
                </c:pt>
                <c:pt idx="223">
                  <c:v>1980</c:v>
                </c:pt>
                <c:pt idx="224">
                  <c:v>1981</c:v>
                </c:pt>
                <c:pt idx="225">
                  <c:v>1982</c:v>
                </c:pt>
                <c:pt idx="226">
                  <c:v>1983</c:v>
                </c:pt>
                <c:pt idx="227">
                  <c:v>1984</c:v>
                </c:pt>
                <c:pt idx="228">
                  <c:v>1985</c:v>
                </c:pt>
                <c:pt idx="229">
                  <c:v>1986</c:v>
                </c:pt>
                <c:pt idx="230">
                  <c:v>1987</c:v>
                </c:pt>
                <c:pt idx="231">
                  <c:v>1988</c:v>
                </c:pt>
                <c:pt idx="232">
                  <c:v>1989</c:v>
                </c:pt>
                <c:pt idx="233">
                  <c:v>1990</c:v>
                </c:pt>
                <c:pt idx="234">
                  <c:v>1991</c:v>
                </c:pt>
                <c:pt idx="235">
                  <c:v>1992</c:v>
                </c:pt>
                <c:pt idx="236">
                  <c:v>1993</c:v>
                </c:pt>
                <c:pt idx="237">
                  <c:v>1994</c:v>
                </c:pt>
                <c:pt idx="238">
                  <c:v>1995</c:v>
                </c:pt>
                <c:pt idx="239">
                  <c:v>1996</c:v>
                </c:pt>
                <c:pt idx="240">
                  <c:v>1997</c:v>
                </c:pt>
                <c:pt idx="241">
                  <c:v>1998</c:v>
                </c:pt>
                <c:pt idx="242">
                  <c:v>1999</c:v>
                </c:pt>
                <c:pt idx="243">
                  <c:v>2000</c:v>
                </c:pt>
                <c:pt idx="244">
                  <c:v>2001</c:v>
                </c:pt>
                <c:pt idx="245">
                  <c:v>2002</c:v>
                </c:pt>
                <c:pt idx="246">
                  <c:v>2003</c:v>
                </c:pt>
                <c:pt idx="247">
                  <c:v>2004</c:v>
                </c:pt>
                <c:pt idx="248">
                  <c:v>2005</c:v>
                </c:pt>
                <c:pt idx="249">
                  <c:v>2006</c:v>
                </c:pt>
              </c:numCache>
            </c:numRef>
          </c:cat>
          <c:val>
            <c:numRef>
              <c:f>'ГодПрогЮЛ-УОКЕР (AP2)'!$W$19:$W$268</c:f>
              <c:numCache>
                <c:formatCode>0.000</c:formatCode>
                <c:ptCount val="250"/>
                <c:pt idx="0">
                  <c:v>24.478076497995875</c:v>
                </c:pt>
                <c:pt idx="1">
                  <c:v>53.048280832041257</c:v>
                </c:pt>
                <c:pt idx="2">
                  <c:v>58.869708181791694</c:v>
                </c:pt>
                <c:pt idx="3">
                  <c:v>57.64443633605589</c:v>
                </c:pt>
                <c:pt idx="4">
                  <c:v>65.233550828664988</c:v>
                </c:pt>
                <c:pt idx="5">
                  <c:v>89.606173158289181</c:v>
                </c:pt>
                <c:pt idx="6">
                  <c:v>43.008760074649686</c:v>
                </c:pt>
                <c:pt idx="7">
                  <c:v>37.616488813341959</c:v>
                </c:pt>
                <c:pt idx="8">
                  <c:v>36.253807105100648</c:v>
                </c:pt>
                <c:pt idx="9">
                  <c:v>21.637782232699806</c:v>
                </c:pt>
                <c:pt idx="10">
                  <c:v>18.948689760697569</c:v>
                </c:pt>
                <c:pt idx="11">
                  <c:v>59.319412391905622</c:v>
                </c:pt>
                <c:pt idx="12">
                  <c:v>84.455557851221272</c:v>
                </c:pt>
                <c:pt idx="13">
                  <c:v>111.59354708190557</c:v>
                </c:pt>
                <c:pt idx="14">
                  <c:v>81.96185264025172</c:v>
                </c:pt>
                <c:pt idx="15">
                  <c:v>60.248564503728694</c:v>
                </c:pt>
                <c:pt idx="16">
                  <c:v>52.643429439788534</c:v>
                </c:pt>
                <c:pt idx="17">
                  <c:v>20.794256065499525</c:v>
                </c:pt>
                <c:pt idx="18">
                  <c:v>35.272289721111193</c:v>
                </c:pt>
                <c:pt idx="19">
                  <c:v>7.1272928065365591</c:v>
                </c:pt>
                <c:pt idx="20">
                  <c:v>38.620844476416586</c:v>
                </c:pt>
                <c:pt idx="21">
                  <c:v>125.26750308285455</c:v>
                </c:pt>
                <c:pt idx="22">
                  <c:v>160.26609390655221</c:v>
                </c:pt>
                <c:pt idx="23">
                  <c:v>84.409512135996252</c:v>
                </c:pt>
                <c:pt idx="24">
                  <c:v>48.678617932782153</c:v>
                </c:pt>
                <c:pt idx="25">
                  <c:v>52.709953451975856</c:v>
                </c:pt>
                <c:pt idx="26">
                  <c:v>24.588718945580958</c:v>
                </c:pt>
                <c:pt idx="27">
                  <c:v>22.779469056094158</c:v>
                </c:pt>
                <c:pt idx="28">
                  <c:v>16.144648810021572</c:v>
                </c:pt>
                <c:pt idx="29">
                  <c:v>42.219402856061613</c:v>
                </c:pt>
                <c:pt idx="30">
                  <c:v>110.03184044585007</c:v>
                </c:pt>
                <c:pt idx="31">
                  <c:v>137.20541855849322</c:v>
                </c:pt>
                <c:pt idx="32">
                  <c:v>104.91528811513464</c:v>
                </c:pt>
                <c:pt idx="33">
                  <c:v>88.941821016698327</c:v>
                </c:pt>
                <c:pt idx="34">
                  <c:v>60.214430243936633</c:v>
                </c:pt>
                <c:pt idx="35">
                  <c:v>47.551278012215924</c:v>
                </c:pt>
                <c:pt idx="36">
                  <c:v>53.650375037168637</c:v>
                </c:pt>
                <c:pt idx="37">
                  <c:v>40.634770930897425</c:v>
                </c:pt>
                <c:pt idx="38">
                  <c:v>41.192498799131705</c:v>
                </c:pt>
                <c:pt idx="39">
                  <c:v>19.187763643923923</c:v>
                </c:pt>
                <c:pt idx="40">
                  <c:v>24.726962884602983</c:v>
                </c:pt>
                <c:pt idx="41">
                  <c:v>15.482121336743759</c:v>
                </c:pt>
                <c:pt idx="42">
                  <c:v>18.490925862437365</c:v>
                </c:pt>
                <c:pt idx="43">
                  <c:v>23.455625665412121</c:v>
                </c:pt>
                <c:pt idx="44">
                  <c:v>31.819340666629198</c:v>
                </c:pt>
                <c:pt idx="45">
                  <c:v>52.413151530448303</c:v>
                </c:pt>
                <c:pt idx="46">
                  <c:v>54.538291450590478</c:v>
                </c:pt>
                <c:pt idx="47">
                  <c:v>45.033833288210261</c:v>
                </c:pt>
                <c:pt idx="48">
                  <c:v>52.031287069268821</c:v>
                </c:pt>
                <c:pt idx="49">
                  <c:v>42.45450314680275</c:v>
                </c:pt>
                <c:pt idx="50">
                  <c:v>27.321200291254989</c:v>
                </c:pt>
                <c:pt idx="51">
                  <c:v>12.662919384405576</c:v>
                </c:pt>
                <c:pt idx="52">
                  <c:v>21.504464300777723</c:v>
                </c:pt>
                <c:pt idx="53">
                  <c:v>15.39580850886194</c:v>
                </c:pt>
                <c:pt idx="54">
                  <c:v>15.613696664545479</c:v>
                </c:pt>
                <c:pt idx="55">
                  <c:v>19.048199022323942</c:v>
                </c:pt>
                <c:pt idx="56">
                  <c:v>22.762263770143733</c:v>
                </c:pt>
                <c:pt idx="57">
                  <c:v>29.97926859463557</c:v>
                </c:pt>
                <c:pt idx="58">
                  <c:v>27.70557642909991</c:v>
                </c:pt>
                <c:pt idx="59">
                  <c:v>54.57663204741813</c:v>
                </c:pt>
                <c:pt idx="60">
                  <c:v>54.669668279377611</c:v>
                </c:pt>
                <c:pt idx="61">
                  <c:v>41.953255501555191</c:v>
                </c:pt>
                <c:pt idx="62">
                  <c:v>30.592780480574948</c:v>
                </c:pt>
                <c:pt idx="63">
                  <c:v>29.573515079340414</c:v>
                </c:pt>
                <c:pt idx="64">
                  <c:v>22.512276316933828</c:v>
                </c:pt>
                <c:pt idx="65">
                  <c:v>16.00441436538383</c:v>
                </c:pt>
                <c:pt idx="66">
                  <c:v>18.273401473431974</c:v>
                </c:pt>
                <c:pt idx="67">
                  <c:v>17.027616196106543</c:v>
                </c:pt>
                <c:pt idx="68">
                  <c:v>27.21657717917396</c:v>
                </c:pt>
                <c:pt idx="69">
                  <c:v>33.463614336800887</c:v>
                </c:pt>
                <c:pt idx="70">
                  <c:v>54.043732963884736</c:v>
                </c:pt>
                <c:pt idx="71">
                  <c:v>59.016600012350828</c:v>
                </c:pt>
                <c:pt idx="72">
                  <c:v>69.697835159632362</c:v>
                </c:pt>
                <c:pt idx="73">
                  <c:v>64.176269975553339</c:v>
                </c:pt>
                <c:pt idx="74">
                  <c:v>67.581465845317268</c:v>
                </c:pt>
                <c:pt idx="75">
                  <c:v>35.007314841740424</c:v>
                </c:pt>
                <c:pt idx="76">
                  <c:v>23.08600668209305</c:v>
                </c:pt>
                <c:pt idx="77">
                  <c:v>11.031830922679511</c:v>
                </c:pt>
                <c:pt idx="78">
                  <c:v>29.104563771903223</c:v>
                </c:pt>
                <c:pt idx="79">
                  <c:v>82.96318712545586</c:v>
                </c:pt>
                <c:pt idx="80">
                  <c:v>139.75497672278536</c:v>
                </c:pt>
                <c:pt idx="81">
                  <c:v>121.18304051260228</c:v>
                </c:pt>
                <c:pt idx="82">
                  <c:v>64.814559340436503</c:v>
                </c:pt>
                <c:pt idx="83">
                  <c:v>64.104490879669527</c:v>
                </c:pt>
                <c:pt idx="84">
                  <c:v>47.677806521904088</c:v>
                </c:pt>
                <c:pt idx="85">
                  <c:v>24.500499260100021</c:v>
                </c:pt>
                <c:pt idx="86">
                  <c:v>25.674362624475911</c:v>
                </c:pt>
                <c:pt idx="87">
                  <c:v>16.009867503549124</c:v>
                </c:pt>
                <c:pt idx="88">
                  <c:v>29.97727079536692</c:v>
                </c:pt>
                <c:pt idx="89">
                  <c:v>60.002259173950222</c:v>
                </c:pt>
                <c:pt idx="90">
                  <c:v>72.194014439724583</c:v>
                </c:pt>
                <c:pt idx="91">
                  <c:v>106.84466330935166</c:v>
                </c:pt>
                <c:pt idx="92">
                  <c:v>117.89901926386855</c:v>
                </c:pt>
                <c:pt idx="93">
                  <c:v>64.470917137986447</c:v>
                </c:pt>
                <c:pt idx="94">
                  <c:v>43.554041048547809</c:v>
                </c:pt>
                <c:pt idx="95">
                  <c:v>59.447968570206513</c:v>
                </c:pt>
                <c:pt idx="96">
                  <c:v>47.244613740281061</c:v>
                </c:pt>
                <c:pt idx="97">
                  <c:v>34.08774597584793</c:v>
                </c:pt>
                <c:pt idx="98">
                  <c:v>19.536476129270206</c:v>
                </c:pt>
                <c:pt idx="99">
                  <c:v>13.008387269353527</c:v>
                </c:pt>
                <c:pt idx="100">
                  <c:v>18.628407578021495</c:v>
                </c:pt>
                <c:pt idx="101">
                  <c:v>44.097783752262458</c:v>
                </c:pt>
                <c:pt idx="102">
                  <c:v>74.344152788422974</c:v>
                </c:pt>
                <c:pt idx="103">
                  <c:v>105.05517731204608</c:v>
                </c:pt>
                <c:pt idx="104">
                  <c:v>83.127022197710005</c:v>
                </c:pt>
                <c:pt idx="105">
                  <c:v>57.658478196709197</c:v>
                </c:pt>
                <c:pt idx="106">
                  <c:v>45.774660386243205</c:v>
                </c:pt>
                <c:pt idx="107">
                  <c:v>37.469475727223447</c:v>
                </c:pt>
                <c:pt idx="108">
                  <c:v>50.751891176116501</c:v>
                </c:pt>
                <c:pt idx="109">
                  <c:v>27.450746047167623</c:v>
                </c:pt>
                <c:pt idx="110">
                  <c:v>19.309088375672701</c:v>
                </c:pt>
                <c:pt idx="111">
                  <c:v>16.460296329558183</c:v>
                </c:pt>
                <c:pt idx="112">
                  <c:v>61.608173158703345</c:v>
                </c:pt>
                <c:pt idx="113">
                  <c:v>90.007917376832708</c:v>
                </c:pt>
                <c:pt idx="114">
                  <c:v>151.80413743670573</c:v>
                </c:pt>
                <c:pt idx="115">
                  <c:v>74.914876243565146</c:v>
                </c:pt>
                <c:pt idx="116">
                  <c:v>79.778362802520746</c:v>
                </c:pt>
                <c:pt idx="117">
                  <c:v>39.756301795447605</c:v>
                </c:pt>
                <c:pt idx="118">
                  <c:v>33.819967506212194</c:v>
                </c:pt>
                <c:pt idx="119">
                  <c:v>11.361969620840533</c:v>
                </c:pt>
                <c:pt idx="120">
                  <c:v>21.205270054867746</c:v>
                </c:pt>
                <c:pt idx="121">
                  <c:v>26.299259404422031</c:v>
                </c:pt>
                <c:pt idx="122">
                  <c:v>13.891845068052611</c:v>
                </c:pt>
                <c:pt idx="123">
                  <c:v>22.865053336434851</c:v>
                </c:pt>
                <c:pt idx="124">
                  <c:v>55.438764788608928</c:v>
                </c:pt>
                <c:pt idx="125">
                  <c:v>67.723316692685174</c:v>
                </c:pt>
                <c:pt idx="126">
                  <c:v>60.785621980547518</c:v>
                </c:pt>
                <c:pt idx="127">
                  <c:v>62.704261111928304</c:v>
                </c:pt>
                <c:pt idx="128">
                  <c:v>60.016671650388844</c:v>
                </c:pt>
                <c:pt idx="129">
                  <c:v>45.049474935918241</c:v>
                </c:pt>
                <c:pt idx="130">
                  <c:v>17.730791608940521</c:v>
                </c:pt>
                <c:pt idx="131">
                  <c:v>18.254040983841328</c:v>
                </c:pt>
                <c:pt idx="132">
                  <c:v>17.8098025959222</c:v>
                </c:pt>
                <c:pt idx="133">
                  <c:v>21.066851526159571</c:v>
                </c:pt>
                <c:pt idx="134">
                  <c:v>22.486936572297314</c:v>
                </c:pt>
                <c:pt idx="135">
                  <c:v>59.187430744052158</c:v>
                </c:pt>
                <c:pt idx="136">
                  <c:v>89.873764354209271</c:v>
                </c:pt>
                <c:pt idx="137">
                  <c:v>82.282511273635464</c:v>
                </c:pt>
                <c:pt idx="138">
                  <c:v>65.450171191351586</c:v>
                </c:pt>
                <c:pt idx="139">
                  <c:v>51.596725786410985</c:v>
                </c:pt>
                <c:pt idx="140">
                  <c:v>31.540080970940583</c:v>
                </c:pt>
                <c:pt idx="141">
                  <c:v>25.161403926086255</c:v>
                </c:pt>
                <c:pt idx="142">
                  <c:v>35.54465199267505</c:v>
                </c:pt>
                <c:pt idx="143">
                  <c:v>16.217156453446513</c:v>
                </c:pt>
                <c:pt idx="144">
                  <c:v>21.928490937275082</c:v>
                </c:pt>
                <c:pt idx="145">
                  <c:v>14.841289536759554</c:v>
                </c:pt>
                <c:pt idx="146">
                  <c:v>22.061397158768841</c:v>
                </c:pt>
                <c:pt idx="147">
                  <c:v>45.798014001455755</c:v>
                </c:pt>
                <c:pt idx="148">
                  <c:v>56.554025957708902</c:v>
                </c:pt>
                <c:pt idx="149">
                  <c:v>73.56368013756844</c:v>
                </c:pt>
                <c:pt idx="150">
                  <c:v>47.550645796720907</c:v>
                </c:pt>
                <c:pt idx="151">
                  <c:v>64.226818887244391</c:v>
                </c:pt>
                <c:pt idx="152">
                  <c:v>41.523976698822523</c:v>
                </c:pt>
                <c:pt idx="153">
                  <c:v>43.918705614153453</c:v>
                </c:pt>
                <c:pt idx="154">
                  <c:v>13.883693993691026</c:v>
                </c:pt>
                <c:pt idx="155">
                  <c:v>12.971131123453148</c:v>
                </c:pt>
                <c:pt idx="156">
                  <c:v>18.306028346569455</c:v>
                </c:pt>
                <c:pt idx="157">
                  <c:v>16.827823654477903</c:v>
                </c:pt>
                <c:pt idx="158">
                  <c:v>28.793048263408217</c:v>
                </c:pt>
                <c:pt idx="159">
                  <c:v>72.888401616871164</c:v>
                </c:pt>
                <c:pt idx="160">
                  <c:v>61.829013556639914</c:v>
                </c:pt>
                <c:pt idx="161">
                  <c:v>116.74108058332331</c:v>
                </c:pt>
                <c:pt idx="162">
                  <c:v>56.995752224416805</c:v>
                </c:pt>
                <c:pt idx="163">
                  <c:v>49.519952177890957</c:v>
                </c:pt>
                <c:pt idx="164">
                  <c:v>26.337144848356246</c:v>
                </c:pt>
                <c:pt idx="165">
                  <c:v>27.633904890561151</c:v>
                </c:pt>
                <c:pt idx="166">
                  <c:v>19.362049714521909</c:v>
                </c:pt>
                <c:pt idx="167">
                  <c:v>15.792223317714942</c:v>
                </c:pt>
                <c:pt idx="168">
                  <c:v>35.35626197491348</c:v>
                </c:pt>
                <c:pt idx="169">
                  <c:v>64.435171740747549</c:v>
                </c:pt>
                <c:pt idx="170">
                  <c:v>72.627141203191329</c:v>
                </c:pt>
                <c:pt idx="171">
                  <c:v>67.067850007919333</c:v>
                </c:pt>
                <c:pt idx="172">
                  <c:v>75.241228053317528</c:v>
                </c:pt>
                <c:pt idx="173">
                  <c:v>52.888936272223617</c:v>
                </c:pt>
                <c:pt idx="174">
                  <c:v>23.056312962617675</c:v>
                </c:pt>
                <c:pt idx="175">
                  <c:v>22.442331211385685</c:v>
                </c:pt>
                <c:pt idx="176">
                  <c:v>18.402681253443163</c:v>
                </c:pt>
                <c:pt idx="177">
                  <c:v>17.584781798648088</c:v>
                </c:pt>
                <c:pt idx="178">
                  <c:v>25.008244858527735</c:v>
                </c:pt>
                <c:pt idx="179">
                  <c:v>58.673897540486003</c:v>
                </c:pt>
                <c:pt idx="180">
                  <c:v>98.464792783029822</c:v>
                </c:pt>
                <c:pt idx="181">
                  <c:v>116.21165884473868</c:v>
                </c:pt>
                <c:pt idx="182">
                  <c:v>88.14847752159551</c:v>
                </c:pt>
                <c:pt idx="183">
                  <c:v>64.095616648143405</c:v>
                </c:pt>
                <c:pt idx="184">
                  <c:v>49.830590042311016</c:v>
                </c:pt>
                <c:pt idx="185">
                  <c:v>36.538541500460909</c:v>
                </c:pt>
                <c:pt idx="186">
                  <c:v>27.279033739745351</c:v>
                </c:pt>
                <c:pt idx="187">
                  <c:v>19.274101395319001</c:v>
                </c:pt>
                <c:pt idx="188">
                  <c:v>19.457192761825681</c:v>
                </c:pt>
                <c:pt idx="189">
                  <c:v>54.293075517570102</c:v>
                </c:pt>
                <c:pt idx="190">
                  <c:v>116.95136084174706</c:v>
                </c:pt>
                <c:pt idx="191">
                  <c:v>156.53745927792224</c:v>
                </c:pt>
                <c:pt idx="192">
                  <c:v>99.587183231713425</c:v>
                </c:pt>
                <c:pt idx="193">
                  <c:v>107.77842414661609</c:v>
                </c:pt>
                <c:pt idx="194">
                  <c:v>41.77315062283742</c:v>
                </c:pt>
                <c:pt idx="195">
                  <c:v>54.995680356873606</c:v>
                </c:pt>
                <c:pt idx="196">
                  <c:v>14.568678919154593</c:v>
                </c:pt>
                <c:pt idx="197">
                  <c:v>15.543000560858367</c:v>
                </c:pt>
                <c:pt idx="198">
                  <c:v>14.257615646091857</c:v>
                </c:pt>
                <c:pt idx="199">
                  <c:v>63.873127505217184</c:v>
                </c:pt>
                <c:pt idx="200">
                  <c:v>177.99424919893241</c:v>
                </c:pt>
                <c:pt idx="201">
                  <c:v>175.62158321067355</c:v>
                </c:pt>
                <c:pt idx="202">
                  <c:v>138.57403506513043</c:v>
                </c:pt>
                <c:pt idx="203">
                  <c:v>108.20978293790344</c:v>
                </c:pt>
                <c:pt idx="204">
                  <c:v>63.878812498841405</c:v>
                </c:pt>
                <c:pt idx="205">
                  <c:v>16.967251419027797</c:v>
                </c:pt>
                <c:pt idx="206">
                  <c:v>32.383060029393079</c:v>
                </c:pt>
                <c:pt idx="207">
                  <c:v>29.950533694336329</c:v>
                </c:pt>
                <c:pt idx="208">
                  <c:v>12.994225167325652</c:v>
                </c:pt>
                <c:pt idx="209">
                  <c:v>30.420368480770822</c:v>
                </c:pt>
                <c:pt idx="210">
                  <c:v>68.818860899169266</c:v>
                </c:pt>
                <c:pt idx="211">
                  <c:v>109.81440408105307</c:v>
                </c:pt>
                <c:pt idx="212">
                  <c:v>96.388330176700237</c:v>
                </c:pt>
                <c:pt idx="213">
                  <c:v>88.285748498681315</c:v>
                </c:pt>
                <c:pt idx="214">
                  <c:v>87.365875035159746</c:v>
                </c:pt>
                <c:pt idx="215">
                  <c:v>38.35453825880802</c:v>
                </c:pt>
                <c:pt idx="216">
                  <c:v>65.191285027648036</c:v>
                </c:pt>
                <c:pt idx="217">
                  <c:v>23.442008768855725</c:v>
                </c:pt>
                <c:pt idx="218">
                  <c:v>38.19901515238729</c:v>
                </c:pt>
                <c:pt idx="219">
                  <c:v>15.756288298938273</c:v>
                </c:pt>
                <c:pt idx="220">
                  <c:v>23.85449837225805</c:v>
                </c:pt>
                <c:pt idx="221">
                  <c:v>45.131709975976733</c:v>
                </c:pt>
                <c:pt idx="222">
                  <c:v>120.66469266583397</c:v>
                </c:pt>
                <c:pt idx="223">
                  <c:v>161.35001654283315</c:v>
                </c:pt>
                <c:pt idx="224">
                  <c:v>121.25835859539939</c:v>
                </c:pt>
                <c:pt idx="225">
                  <c:v>103.15277443632549</c:v>
                </c:pt>
                <c:pt idx="226">
                  <c:v>80.590147603950498</c:v>
                </c:pt>
                <c:pt idx="227">
                  <c:v>31.056505559474882</c:v>
                </c:pt>
                <c:pt idx="228">
                  <c:v>35.132239632727945</c:v>
                </c:pt>
                <c:pt idx="229">
                  <c:v>11.814197747103663</c:v>
                </c:pt>
                <c:pt idx="230">
                  <c:v>23.40403238325197</c:v>
                </c:pt>
                <c:pt idx="231">
                  <c:v>46.867312978253963</c:v>
                </c:pt>
                <c:pt idx="232">
                  <c:v>129.13581965699788</c:v>
                </c:pt>
                <c:pt idx="233">
                  <c:v>160.02315107072457</c:v>
                </c:pt>
                <c:pt idx="234">
                  <c:v>103.58115067146997</c:v>
                </c:pt>
                <c:pt idx="235">
                  <c:v>117.84138565433705</c:v>
                </c:pt>
                <c:pt idx="236">
                  <c:v>48.841318137443402</c:v>
                </c:pt>
                <c:pt idx="237">
                  <c:v>29.234666972771063</c:v>
                </c:pt>
                <c:pt idx="238">
                  <c:v>21.776056041065925</c:v>
                </c:pt>
                <c:pt idx="239">
                  <c:v>21.264712286675845</c:v>
                </c:pt>
                <c:pt idx="240">
                  <c:v>17.460923384181775</c:v>
                </c:pt>
                <c:pt idx="241">
                  <c:v>39.886396563384409</c:v>
                </c:pt>
                <c:pt idx="242">
                  <c:v>87.315647781319001</c:v>
                </c:pt>
                <c:pt idx="243">
                  <c:v>98.301269727150981</c:v>
                </c:pt>
                <c:pt idx="244">
                  <c:v>114.4670520475382</c:v>
                </c:pt>
                <c:pt idx="245">
                  <c:v>86.719639499490995</c:v>
                </c:pt>
                <c:pt idx="246">
                  <c:v>83.217940833572015</c:v>
                </c:pt>
                <c:pt idx="247">
                  <c:v>34.714396140667596</c:v>
                </c:pt>
                <c:pt idx="248">
                  <c:v>30.010700542039551</c:v>
                </c:pt>
                <c:pt idx="249">
                  <c:v>30.632223158190214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731072"/>
        <c:axId val="27732608"/>
      </c:lineChart>
      <c:catAx>
        <c:axId val="27731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5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7732608"/>
        <c:crossesAt val="0"/>
        <c:auto val="1"/>
        <c:lblAlgn val="ctr"/>
        <c:lblOffset val="100"/>
        <c:tickLblSkip val="16"/>
        <c:tickMarkSkip val="1"/>
        <c:noMultiLvlLbl val="0"/>
      </c:catAx>
      <c:valAx>
        <c:axId val="27732608"/>
        <c:scaling>
          <c:orientation val="minMax"/>
          <c:max val="2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2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7731072"/>
        <c:crosses val="autoZero"/>
        <c:crossBetween val="between"/>
        <c:majorUnit val="20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Лист5!$F$7</c:f>
              <c:strCache>
                <c:ptCount val="1"/>
                <c:pt idx="0">
                  <c:v>СКО</c:v>
                </c:pt>
              </c:strCache>
            </c:strRef>
          </c:tx>
          <c:val>
            <c:numRef>
              <c:f>Лист5!$F$8:$F$21</c:f>
              <c:numCache>
                <c:formatCode>General</c:formatCode>
                <c:ptCount val="14"/>
                <c:pt idx="0">
                  <c:v>17.399999999999999</c:v>
                </c:pt>
                <c:pt idx="1">
                  <c:v>28.579514566206331</c:v>
                </c:pt>
                <c:pt idx="2">
                  <c:v>34.116607851137069</c:v>
                </c:pt>
                <c:pt idx="3">
                  <c:v>35.569499844038603</c:v>
                </c:pt>
                <c:pt idx="4">
                  <c:v>35.598178712454157</c:v>
                </c:pt>
                <c:pt idx="5">
                  <c:v>35.874921937100503</c:v>
                </c:pt>
                <c:pt idx="6">
                  <c:v>36.493511562823706</c:v>
                </c:pt>
                <c:pt idx="7">
                  <c:v>36.972093099373218</c:v>
                </c:pt>
                <c:pt idx="8">
                  <c:v>37.140329375906695</c:v>
                </c:pt>
                <c:pt idx="9">
                  <c:v>37.15082823953469</c:v>
                </c:pt>
                <c:pt idx="10">
                  <c:v>37.16603920621462</c:v>
                </c:pt>
                <c:pt idx="11">
                  <c:v>37.216590839949866</c:v>
                </c:pt>
                <c:pt idx="12">
                  <c:v>37.263042536267221</c:v>
                </c:pt>
                <c:pt idx="13">
                  <c:v>37.282611247339894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874624"/>
        <c:axId val="26876544"/>
      </c:lineChart>
      <c:catAx>
        <c:axId val="26874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Год прогноза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6876544"/>
        <c:crosses val="autoZero"/>
        <c:auto val="1"/>
        <c:lblAlgn val="ctr"/>
        <c:lblOffset val="100"/>
        <c:noMultiLvlLbl val="0"/>
      </c:catAx>
      <c:valAx>
        <c:axId val="26876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874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'23 и 24'!$C$15</c:f>
              <c:strCache>
                <c:ptCount val="1"/>
                <c:pt idx="0">
                  <c:v>23-й</c:v>
                </c:pt>
              </c:strCache>
            </c:strRef>
          </c:tx>
          <c:cat>
            <c:numRef>
              <c:f>'23 и 24'!$F$3:$F$14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'23 и 24'!$C$3:$C$14</c:f>
              <c:numCache>
                <c:formatCode>General</c:formatCode>
                <c:ptCount val="12"/>
                <c:pt idx="0">
                  <c:v>11.6</c:v>
                </c:pt>
                <c:pt idx="1">
                  <c:v>28.9</c:v>
                </c:pt>
                <c:pt idx="2">
                  <c:v>88.3</c:v>
                </c:pt>
                <c:pt idx="3">
                  <c:v>136.30000000000001</c:v>
                </c:pt>
                <c:pt idx="4">
                  <c:v>173.9</c:v>
                </c:pt>
                <c:pt idx="5">
                  <c:v>170.4</c:v>
                </c:pt>
                <c:pt idx="6">
                  <c:v>163.6</c:v>
                </c:pt>
                <c:pt idx="7">
                  <c:v>99.3</c:v>
                </c:pt>
                <c:pt idx="8">
                  <c:v>65.3</c:v>
                </c:pt>
                <c:pt idx="9">
                  <c:v>45.8</c:v>
                </c:pt>
                <c:pt idx="10">
                  <c:v>24.7</c:v>
                </c:pt>
                <c:pt idx="11">
                  <c:v>12.6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'23 и 24'!$E$15</c:f>
              <c:strCache>
                <c:ptCount val="1"/>
                <c:pt idx="0">
                  <c:v>24-й</c:v>
                </c:pt>
              </c:strCache>
            </c:strRef>
          </c:tx>
          <c:cat>
            <c:numRef>
              <c:f>'23 и 24'!$F$3:$F$14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'23 и 24'!$E$3:$E$10</c:f>
              <c:numCache>
                <c:formatCode>General</c:formatCode>
                <c:ptCount val="8"/>
                <c:pt idx="0">
                  <c:v>4.2</c:v>
                </c:pt>
                <c:pt idx="1">
                  <c:v>4.8</c:v>
                </c:pt>
                <c:pt idx="2">
                  <c:v>24.9</c:v>
                </c:pt>
                <c:pt idx="3">
                  <c:v>80.8</c:v>
                </c:pt>
                <c:pt idx="4">
                  <c:v>84.5</c:v>
                </c:pt>
                <c:pt idx="5">
                  <c:v>94</c:v>
                </c:pt>
                <c:pt idx="6">
                  <c:v>113.3</c:v>
                </c:pt>
                <c:pt idx="7">
                  <c:v>69.7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997888"/>
        <c:axId val="26999424"/>
      </c:lineChart>
      <c:catAx>
        <c:axId val="26997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6999424"/>
        <c:crosses val="autoZero"/>
        <c:auto val="1"/>
        <c:lblAlgn val="ctr"/>
        <c:lblOffset val="100"/>
        <c:tickLblSkip val="1"/>
        <c:noMultiLvlLbl val="0"/>
      </c:catAx>
      <c:valAx>
        <c:axId val="26999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99788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'24 ц Student'!$AC$6</c:f>
              <c:strCache>
                <c:ptCount val="1"/>
                <c:pt idx="0">
                  <c:v>СКО</c:v>
                </c:pt>
              </c:strCache>
            </c:strRef>
          </c:tx>
          <c:val>
            <c:numRef>
              <c:f>'24 ц Student'!$AC$7:$AC$19</c:f>
              <c:numCache>
                <c:formatCode>0.0</c:formatCode>
                <c:ptCount val="13"/>
                <c:pt idx="0">
                  <c:v>3.5684608787933012</c:v>
                </c:pt>
                <c:pt idx="1">
                  <c:v>11.861069944872348</c:v>
                </c:pt>
                <c:pt idx="2">
                  <c:v>33.082003155890135</c:v>
                </c:pt>
                <c:pt idx="3">
                  <c:v>49.858596493170296</c:v>
                </c:pt>
                <c:pt idx="4">
                  <c:v>41.369419306474931</c:v>
                </c:pt>
                <c:pt idx="5">
                  <c:v>34.195836258107597</c:v>
                </c:pt>
                <c:pt idx="6">
                  <c:v>20.693240384929048</c:v>
                </c:pt>
                <c:pt idx="7">
                  <c:v>13.705536805628409</c:v>
                </c:pt>
                <c:pt idx="8">
                  <c:v>16.107673765947624</c:v>
                </c:pt>
                <c:pt idx="9">
                  <c:v>13.336187789691062</c:v>
                </c:pt>
                <c:pt idx="10">
                  <c:v>11.563420441534255</c:v>
                </c:pt>
                <c:pt idx="11">
                  <c:v>7.3068461048526263</c:v>
                </c:pt>
                <c:pt idx="12">
                  <c:v>6.5760930650348923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020288"/>
        <c:axId val="27026176"/>
      </c:lineChart>
      <c:catAx>
        <c:axId val="27020288"/>
        <c:scaling>
          <c:orientation val="minMax"/>
        </c:scaling>
        <c:delete val="0"/>
        <c:axPos val="b"/>
        <c:majorTickMark val="out"/>
        <c:minorTickMark val="none"/>
        <c:tickLblPos val="nextTo"/>
        <c:crossAx val="27026176"/>
        <c:crosses val="autoZero"/>
        <c:auto val="1"/>
        <c:lblAlgn val="ctr"/>
        <c:lblOffset val="100"/>
        <c:noMultiLvlLbl val="0"/>
      </c:catAx>
      <c:valAx>
        <c:axId val="2702617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27020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</a:t>
            </a:r>
            <a:endParaRPr lang="ru-RU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'24 ц Student'!$C$6</c:f>
              <c:strCache>
                <c:ptCount val="1"/>
                <c:pt idx="0">
                  <c:v>N1</c:v>
                </c:pt>
              </c:strCache>
            </c:strRef>
          </c:tx>
          <c:marker>
            <c:symbol val="none"/>
          </c:marker>
          <c:val>
            <c:numRef>
              <c:f>'24 ц Student'!$C$7:$C$20</c:f>
              <c:numCache>
                <c:formatCode>General</c:formatCode>
                <c:ptCount val="14"/>
                <c:pt idx="0">
                  <c:v>9.6</c:v>
                </c:pt>
                <c:pt idx="1">
                  <c:v>10.199999999999999</c:v>
                </c:pt>
                <c:pt idx="2">
                  <c:v>32.4</c:v>
                </c:pt>
                <c:pt idx="3">
                  <c:v>47.6</c:v>
                </c:pt>
                <c:pt idx="4">
                  <c:v>54</c:v>
                </c:pt>
                <c:pt idx="5">
                  <c:v>62.9</c:v>
                </c:pt>
                <c:pt idx="6">
                  <c:v>85.9</c:v>
                </c:pt>
                <c:pt idx="7">
                  <c:v>61.2</c:v>
                </c:pt>
                <c:pt idx="8">
                  <c:v>45.1</c:v>
                </c:pt>
                <c:pt idx="9">
                  <c:v>36.4</c:v>
                </c:pt>
                <c:pt idx="10">
                  <c:v>20.9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'24 ц Student'!$D$6</c:f>
              <c:strCache>
                <c:ptCount val="1"/>
                <c:pt idx="0">
                  <c:v>N2</c:v>
                </c:pt>
              </c:strCache>
            </c:strRef>
          </c:tx>
          <c:marker>
            <c:symbol val="none"/>
          </c:marker>
          <c:val>
            <c:numRef>
              <c:f>'24 ц Student'!$D$7:$D$20</c:f>
              <c:numCache>
                <c:formatCode>General</c:formatCode>
                <c:ptCount val="14"/>
                <c:pt idx="0">
                  <c:v>11.4</c:v>
                </c:pt>
                <c:pt idx="1">
                  <c:v>37.799999999999997</c:v>
                </c:pt>
                <c:pt idx="2">
                  <c:v>69.8</c:v>
                </c:pt>
                <c:pt idx="3">
                  <c:v>106.1</c:v>
                </c:pt>
                <c:pt idx="4">
                  <c:v>100.8</c:v>
                </c:pt>
                <c:pt idx="5">
                  <c:v>81.599999999999994</c:v>
                </c:pt>
                <c:pt idx="6">
                  <c:v>66.5</c:v>
                </c:pt>
                <c:pt idx="7">
                  <c:v>34.799999999999997</c:v>
                </c:pt>
                <c:pt idx="8">
                  <c:v>30.6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'24 ц Student'!$E$6</c:f>
              <c:strCache>
                <c:ptCount val="1"/>
                <c:pt idx="0">
                  <c:v>N3</c:v>
                </c:pt>
              </c:strCache>
            </c:strRef>
          </c:tx>
          <c:marker>
            <c:symbol val="none"/>
          </c:marker>
          <c:val>
            <c:numRef>
              <c:f>'24 ц Student'!$E$7:$E$20</c:f>
              <c:numCache>
                <c:formatCode>General</c:formatCode>
                <c:ptCount val="14"/>
                <c:pt idx="0">
                  <c:v>7</c:v>
                </c:pt>
                <c:pt idx="1">
                  <c:v>19.8</c:v>
                </c:pt>
                <c:pt idx="2">
                  <c:v>92.5</c:v>
                </c:pt>
                <c:pt idx="3">
                  <c:v>154.4</c:v>
                </c:pt>
                <c:pt idx="4">
                  <c:v>125.9</c:v>
                </c:pt>
                <c:pt idx="5">
                  <c:v>84.8</c:v>
                </c:pt>
                <c:pt idx="6">
                  <c:v>68.099999999999994</c:v>
                </c:pt>
                <c:pt idx="7">
                  <c:v>38.5</c:v>
                </c:pt>
                <c:pt idx="8">
                  <c:v>22.8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'24 ц Student'!$F$6</c:f>
              <c:strCache>
                <c:ptCount val="1"/>
                <c:pt idx="0">
                  <c:v>N4</c:v>
                </c:pt>
              </c:strCache>
            </c:strRef>
          </c:tx>
          <c:marker>
            <c:symbol val="none"/>
          </c:marker>
          <c:val>
            <c:numRef>
              <c:f>'24 ц Student'!$F$7:$F$20</c:f>
              <c:numCache>
                <c:formatCode>General</c:formatCode>
                <c:ptCount val="14"/>
                <c:pt idx="0">
                  <c:v>10.199999999999999</c:v>
                </c:pt>
                <c:pt idx="1">
                  <c:v>24.1</c:v>
                </c:pt>
                <c:pt idx="2">
                  <c:v>82.9</c:v>
                </c:pt>
                <c:pt idx="3">
                  <c:v>132</c:v>
                </c:pt>
                <c:pt idx="4">
                  <c:v>130.9</c:v>
                </c:pt>
                <c:pt idx="5">
                  <c:v>118.1</c:v>
                </c:pt>
                <c:pt idx="6">
                  <c:v>89.9</c:v>
                </c:pt>
                <c:pt idx="7">
                  <c:v>66.599999999999994</c:v>
                </c:pt>
                <c:pt idx="8">
                  <c:v>60</c:v>
                </c:pt>
                <c:pt idx="9">
                  <c:v>46.9</c:v>
                </c:pt>
                <c:pt idx="10">
                  <c:v>41</c:v>
                </c:pt>
                <c:pt idx="11">
                  <c:v>21.3</c:v>
                </c:pt>
                <c:pt idx="12">
                  <c:v>16</c:v>
                </c:pt>
                <c:pt idx="13">
                  <c:v>6.4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'24 ц Student'!$G$6</c:f>
              <c:strCache>
                <c:ptCount val="1"/>
                <c:pt idx="0">
                  <c:v>N5</c:v>
                </c:pt>
              </c:strCache>
            </c:strRef>
          </c:tx>
          <c:marker>
            <c:symbol val="none"/>
          </c:marker>
          <c:val>
            <c:numRef>
              <c:f>'24 ц Student'!$G$7:$G$20</c:f>
              <c:numCache>
                <c:formatCode>General</c:formatCode>
                <c:ptCount val="14"/>
                <c:pt idx="0">
                  <c:v>4.0999999999999996</c:v>
                </c:pt>
                <c:pt idx="1">
                  <c:v>6.8</c:v>
                </c:pt>
                <c:pt idx="2">
                  <c:v>14.5</c:v>
                </c:pt>
                <c:pt idx="3">
                  <c:v>34</c:v>
                </c:pt>
                <c:pt idx="4">
                  <c:v>45</c:v>
                </c:pt>
                <c:pt idx="5">
                  <c:v>43.1</c:v>
                </c:pt>
                <c:pt idx="6">
                  <c:v>47.5</c:v>
                </c:pt>
                <c:pt idx="7">
                  <c:v>42.2</c:v>
                </c:pt>
                <c:pt idx="8">
                  <c:v>28.1</c:v>
                </c:pt>
                <c:pt idx="9">
                  <c:v>10.1</c:v>
                </c:pt>
                <c:pt idx="10">
                  <c:v>8.1</c:v>
                </c:pt>
                <c:pt idx="11">
                  <c:v>2.5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'24 ц Student'!$H$6</c:f>
              <c:strCache>
                <c:ptCount val="1"/>
                <c:pt idx="0">
                  <c:v>N6</c:v>
                </c:pt>
              </c:strCache>
            </c:strRef>
          </c:tx>
          <c:marker>
            <c:symbol val="none"/>
          </c:marker>
          <c:val>
            <c:numRef>
              <c:f>'24 ц Student'!$H$7:$H$20</c:f>
              <c:numCache>
                <c:formatCode>General</c:formatCode>
                <c:ptCount val="14"/>
                <c:pt idx="0">
                  <c:v>0</c:v>
                </c:pt>
                <c:pt idx="1">
                  <c:v>1.4</c:v>
                </c:pt>
                <c:pt idx="2">
                  <c:v>5</c:v>
                </c:pt>
                <c:pt idx="3">
                  <c:v>12.2</c:v>
                </c:pt>
                <c:pt idx="4">
                  <c:v>13.9</c:v>
                </c:pt>
                <c:pt idx="5">
                  <c:v>35.4</c:v>
                </c:pt>
                <c:pt idx="6">
                  <c:v>45.8</c:v>
                </c:pt>
                <c:pt idx="7">
                  <c:v>41</c:v>
                </c:pt>
                <c:pt idx="8">
                  <c:v>30.1</c:v>
                </c:pt>
                <c:pt idx="9">
                  <c:v>23.9</c:v>
                </c:pt>
                <c:pt idx="10">
                  <c:v>15.6</c:v>
                </c:pt>
                <c:pt idx="11">
                  <c:v>6.6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'24 ц Student'!$I$6</c:f>
              <c:strCache>
                <c:ptCount val="1"/>
                <c:pt idx="0">
                  <c:v>N7</c:v>
                </c:pt>
              </c:strCache>
            </c:strRef>
          </c:tx>
          <c:marker>
            <c:symbol val="none"/>
          </c:marker>
          <c:val>
            <c:numRef>
              <c:f>'24 ц Student'!$I$7:$I$20</c:f>
              <c:numCache>
                <c:formatCode>General</c:formatCode>
                <c:ptCount val="14"/>
                <c:pt idx="0">
                  <c:v>4</c:v>
                </c:pt>
                <c:pt idx="1">
                  <c:v>1.8</c:v>
                </c:pt>
                <c:pt idx="2">
                  <c:v>8.5</c:v>
                </c:pt>
                <c:pt idx="3">
                  <c:v>16.600000000000001</c:v>
                </c:pt>
                <c:pt idx="4">
                  <c:v>36.299999999999997</c:v>
                </c:pt>
                <c:pt idx="5">
                  <c:v>49.6</c:v>
                </c:pt>
                <c:pt idx="6">
                  <c:v>64.2</c:v>
                </c:pt>
                <c:pt idx="7">
                  <c:v>67</c:v>
                </c:pt>
                <c:pt idx="8">
                  <c:v>70.900000000000006</c:v>
                </c:pt>
                <c:pt idx="9">
                  <c:v>47.8</c:v>
                </c:pt>
                <c:pt idx="10">
                  <c:v>27.5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'24 ц Student'!$J$6</c:f>
              <c:strCache>
                <c:ptCount val="1"/>
                <c:pt idx="0">
                  <c:v>N8</c:v>
                </c:pt>
              </c:strCache>
            </c:strRef>
          </c:tx>
          <c:marker>
            <c:symbol val="none"/>
          </c:marker>
          <c:val>
            <c:numRef>
              <c:f>'24 ц Student'!$J$7:$J$20</c:f>
              <c:numCache>
                <c:formatCode>General</c:formatCode>
                <c:ptCount val="14"/>
                <c:pt idx="0">
                  <c:v>8.5</c:v>
                </c:pt>
                <c:pt idx="1">
                  <c:v>13.2</c:v>
                </c:pt>
                <c:pt idx="2">
                  <c:v>56.9</c:v>
                </c:pt>
                <c:pt idx="3">
                  <c:v>121.5</c:v>
                </c:pt>
                <c:pt idx="4">
                  <c:v>138.30000000000001</c:v>
                </c:pt>
                <c:pt idx="5">
                  <c:v>103.2</c:v>
                </c:pt>
                <c:pt idx="6">
                  <c:v>85.7</c:v>
                </c:pt>
                <c:pt idx="7">
                  <c:v>64.599999999999994</c:v>
                </c:pt>
                <c:pt idx="8">
                  <c:v>36.700000000000003</c:v>
                </c:pt>
                <c:pt idx="9">
                  <c:v>24.2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'24 ц Student'!$K$6</c:f>
              <c:strCache>
                <c:ptCount val="1"/>
                <c:pt idx="0">
                  <c:v>N9</c:v>
                </c:pt>
              </c:strCache>
            </c:strRef>
          </c:tx>
          <c:marker>
            <c:symbol val="none"/>
          </c:marker>
          <c:val>
            <c:numRef>
              <c:f>'24 ц Student'!$K$7:$K$20</c:f>
              <c:numCache>
                <c:formatCode>General</c:formatCode>
                <c:ptCount val="14"/>
                <c:pt idx="0">
                  <c:v>10.7</c:v>
                </c:pt>
                <c:pt idx="1">
                  <c:v>15</c:v>
                </c:pt>
                <c:pt idx="2">
                  <c:v>40.1</c:v>
                </c:pt>
                <c:pt idx="3">
                  <c:v>61.5</c:v>
                </c:pt>
                <c:pt idx="4">
                  <c:v>98.5</c:v>
                </c:pt>
                <c:pt idx="5">
                  <c:v>124.7</c:v>
                </c:pt>
                <c:pt idx="6">
                  <c:v>96.1</c:v>
                </c:pt>
                <c:pt idx="7">
                  <c:v>66.5</c:v>
                </c:pt>
                <c:pt idx="8">
                  <c:v>64.2</c:v>
                </c:pt>
                <c:pt idx="9">
                  <c:v>54.1</c:v>
                </c:pt>
                <c:pt idx="10">
                  <c:v>39</c:v>
                </c:pt>
                <c:pt idx="11">
                  <c:v>20.5</c:v>
                </c:pt>
                <c:pt idx="12">
                  <c:v>6.7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'24 ц Student'!$L$6</c:f>
              <c:strCache>
                <c:ptCount val="1"/>
                <c:pt idx="0">
                  <c:v>N10</c:v>
                </c:pt>
              </c:strCache>
            </c:strRef>
          </c:tx>
          <c:marker>
            <c:symbol val="none"/>
          </c:marker>
          <c:val>
            <c:numRef>
              <c:f>'24 ц Student'!$L$7:$L$20</c:f>
              <c:numCache>
                <c:formatCode>General</c:formatCode>
                <c:ptCount val="14"/>
                <c:pt idx="0">
                  <c:v>4.3</c:v>
                </c:pt>
                <c:pt idx="1">
                  <c:v>22.8</c:v>
                </c:pt>
                <c:pt idx="2">
                  <c:v>55</c:v>
                </c:pt>
                <c:pt idx="3">
                  <c:v>93.9</c:v>
                </c:pt>
                <c:pt idx="4">
                  <c:v>95.9</c:v>
                </c:pt>
                <c:pt idx="5">
                  <c:v>77.2</c:v>
                </c:pt>
                <c:pt idx="6">
                  <c:v>59</c:v>
                </c:pt>
                <c:pt idx="7">
                  <c:v>44</c:v>
                </c:pt>
                <c:pt idx="8">
                  <c:v>47</c:v>
                </c:pt>
                <c:pt idx="9">
                  <c:v>30.4</c:v>
                </c:pt>
                <c:pt idx="10">
                  <c:v>16.2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'24 ц Student'!$M$6</c:f>
              <c:strCache>
                <c:ptCount val="1"/>
                <c:pt idx="0">
                  <c:v>N11</c:v>
                </c:pt>
              </c:strCache>
            </c:strRef>
          </c:tx>
          <c:marker>
            <c:symbol val="none"/>
          </c:marker>
          <c:val>
            <c:numRef>
              <c:f>'24 ц Student'!$M$7:$M$20</c:f>
              <c:numCache>
                <c:formatCode>General</c:formatCode>
                <c:ptCount val="14"/>
                <c:pt idx="0">
                  <c:v>7.3</c:v>
                </c:pt>
                <c:pt idx="1">
                  <c:v>37.6</c:v>
                </c:pt>
                <c:pt idx="2">
                  <c:v>74.099999999999994</c:v>
                </c:pt>
                <c:pt idx="3">
                  <c:v>139.1</c:v>
                </c:pt>
                <c:pt idx="4">
                  <c:v>111.1</c:v>
                </c:pt>
                <c:pt idx="5">
                  <c:v>101.4</c:v>
                </c:pt>
                <c:pt idx="6">
                  <c:v>66</c:v>
                </c:pt>
                <c:pt idx="7">
                  <c:v>44.6</c:v>
                </c:pt>
                <c:pt idx="8">
                  <c:v>17</c:v>
                </c:pt>
                <c:pt idx="9">
                  <c:v>11.3</c:v>
                </c:pt>
                <c:pt idx="10">
                  <c:v>12.4</c:v>
                </c:pt>
                <c:pt idx="11">
                  <c:v>3.4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'24 ц Student'!$N$6</c:f>
              <c:strCache>
                <c:ptCount val="1"/>
                <c:pt idx="0">
                  <c:v>N12</c:v>
                </c:pt>
              </c:strCache>
            </c:strRef>
          </c:tx>
          <c:marker>
            <c:symbol val="none"/>
          </c:marker>
          <c:val>
            <c:numRef>
              <c:f>'24 ц Student'!$N$7:$N$20</c:f>
              <c:numCache>
                <c:formatCode>General</c:formatCode>
                <c:ptCount val="14"/>
                <c:pt idx="0">
                  <c:v>6</c:v>
                </c:pt>
                <c:pt idx="1">
                  <c:v>32.200000000000003</c:v>
                </c:pt>
                <c:pt idx="2">
                  <c:v>54.3</c:v>
                </c:pt>
                <c:pt idx="3">
                  <c:v>59.4</c:v>
                </c:pt>
                <c:pt idx="4">
                  <c:v>63.7</c:v>
                </c:pt>
                <c:pt idx="5">
                  <c:v>63.5</c:v>
                </c:pt>
                <c:pt idx="6">
                  <c:v>51.8</c:v>
                </c:pt>
                <c:pt idx="7">
                  <c:v>25.5</c:v>
                </c:pt>
                <c:pt idx="8">
                  <c:v>13.1</c:v>
                </c:pt>
                <c:pt idx="9">
                  <c:v>6.7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'24 ц Student'!$O$6</c:f>
              <c:strCache>
                <c:ptCount val="1"/>
                <c:pt idx="0">
                  <c:v>N13</c:v>
                </c:pt>
              </c:strCache>
            </c:strRef>
          </c:tx>
          <c:marker>
            <c:symbol val="none"/>
          </c:marker>
          <c:val>
            <c:numRef>
              <c:f>'24 ц Student'!$O$7:$O$20</c:f>
              <c:numCache>
                <c:formatCode>General</c:formatCode>
                <c:ptCount val="14"/>
                <c:pt idx="0">
                  <c:v>6.2</c:v>
                </c:pt>
                <c:pt idx="1">
                  <c:v>7.1</c:v>
                </c:pt>
                <c:pt idx="2">
                  <c:v>35.700000000000003</c:v>
                </c:pt>
                <c:pt idx="3">
                  <c:v>73</c:v>
                </c:pt>
                <c:pt idx="4">
                  <c:v>85.2</c:v>
                </c:pt>
                <c:pt idx="5">
                  <c:v>78</c:v>
                </c:pt>
                <c:pt idx="6">
                  <c:v>63.9</c:v>
                </c:pt>
                <c:pt idx="7">
                  <c:v>41.7</c:v>
                </c:pt>
                <c:pt idx="8">
                  <c:v>26.2</c:v>
                </c:pt>
                <c:pt idx="9">
                  <c:v>26.7</c:v>
                </c:pt>
                <c:pt idx="10">
                  <c:v>12.1</c:v>
                </c:pt>
                <c:pt idx="11">
                  <c:v>9.4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'24 ц Student'!$P$6</c:f>
              <c:strCache>
                <c:ptCount val="1"/>
                <c:pt idx="0">
                  <c:v>N14</c:v>
                </c:pt>
              </c:strCache>
            </c:strRef>
          </c:tx>
          <c:marker>
            <c:symbol val="none"/>
          </c:marker>
          <c:val>
            <c:numRef>
              <c:f>'24 ц Student'!$P$7:$P$20</c:f>
              <c:numCache>
                <c:formatCode>General</c:formatCode>
                <c:ptCount val="14"/>
                <c:pt idx="0">
                  <c:v>2.7</c:v>
                </c:pt>
                <c:pt idx="1">
                  <c:v>5.0999999999999996</c:v>
                </c:pt>
                <c:pt idx="2">
                  <c:v>24.4</c:v>
                </c:pt>
                <c:pt idx="3">
                  <c:v>42.1</c:v>
                </c:pt>
                <c:pt idx="4">
                  <c:v>63.3</c:v>
                </c:pt>
                <c:pt idx="5">
                  <c:v>54.1</c:v>
                </c:pt>
                <c:pt idx="6">
                  <c:v>61.7</c:v>
                </c:pt>
                <c:pt idx="7">
                  <c:v>48.5</c:v>
                </c:pt>
                <c:pt idx="8">
                  <c:v>43.9</c:v>
                </c:pt>
                <c:pt idx="9">
                  <c:v>18.5</c:v>
                </c:pt>
                <c:pt idx="10">
                  <c:v>5.7</c:v>
                </c:pt>
                <c:pt idx="11">
                  <c:v>3.6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'24 ц Student'!$Q$6</c:f>
              <c:strCache>
                <c:ptCount val="1"/>
                <c:pt idx="0">
                  <c:v>N15</c:v>
                </c:pt>
              </c:strCache>
            </c:strRef>
          </c:tx>
          <c:marker>
            <c:symbol val="none"/>
          </c:marker>
          <c:val>
            <c:numRef>
              <c:f>'24 ц Student'!$Q$7:$Q$20</c:f>
              <c:numCache>
                <c:formatCode>General</c:formatCode>
                <c:ptCount val="14"/>
                <c:pt idx="0">
                  <c:v>1.4</c:v>
                </c:pt>
                <c:pt idx="1">
                  <c:v>9.6</c:v>
                </c:pt>
                <c:pt idx="2">
                  <c:v>47.4</c:v>
                </c:pt>
                <c:pt idx="3">
                  <c:v>57</c:v>
                </c:pt>
                <c:pt idx="4">
                  <c:v>104.2</c:v>
                </c:pt>
                <c:pt idx="5">
                  <c:v>80.8</c:v>
                </c:pt>
                <c:pt idx="6">
                  <c:v>63.5</c:v>
                </c:pt>
                <c:pt idx="7">
                  <c:v>37.6</c:v>
                </c:pt>
                <c:pt idx="8">
                  <c:v>26.1</c:v>
                </c:pt>
                <c:pt idx="9">
                  <c:v>14.2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'24 ц Student'!$R$6</c:f>
              <c:strCache>
                <c:ptCount val="1"/>
                <c:pt idx="0">
                  <c:v>N16</c:v>
                </c:pt>
              </c:strCache>
            </c:strRef>
          </c:tx>
          <c:marker>
            <c:symbol val="none"/>
          </c:marker>
          <c:val>
            <c:numRef>
              <c:f>'24 ц Student'!$R$7:$R$20</c:f>
              <c:numCache>
                <c:formatCode>General</c:formatCode>
                <c:ptCount val="14"/>
                <c:pt idx="0">
                  <c:v>5.8</c:v>
                </c:pt>
                <c:pt idx="1">
                  <c:v>16.7</c:v>
                </c:pt>
                <c:pt idx="2">
                  <c:v>44.4</c:v>
                </c:pt>
                <c:pt idx="3">
                  <c:v>63.9</c:v>
                </c:pt>
                <c:pt idx="4">
                  <c:v>68.8</c:v>
                </c:pt>
                <c:pt idx="5">
                  <c:v>77.8</c:v>
                </c:pt>
                <c:pt idx="6">
                  <c:v>64.900000000000006</c:v>
                </c:pt>
                <c:pt idx="7">
                  <c:v>35.6</c:v>
                </c:pt>
                <c:pt idx="8">
                  <c:v>21.1</c:v>
                </c:pt>
                <c:pt idx="9">
                  <c:v>11.1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'24 ц Student'!$S$6</c:f>
              <c:strCache>
                <c:ptCount val="1"/>
                <c:pt idx="0">
                  <c:v>N17</c:v>
                </c:pt>
              </c:strCache>
            </c:strRef>
          </c:tx>
          <c:marker>
            <c:symbol val="none"/>
          </c:marker>
          <c:val>
            <c:numRef>
              <c:f>'24 ц Student'!$S$7:$S$20</c:f>
              <c:numCache>
                <c:formatCode>General</c:formatCode>
                <c:ptCount val="14"/>
                <c:pt idx="0">
                  <c:v>5.5</c:v>
                </c:pt>
                <c:pt idx="1">
                  <c:v>8.6999999999999993</c:v>
                </c:pt>
                <c:pt idx="2">
                  <c:v>36.1</c:v>
                </c:pt>
                <c:pt idx="3">
                  <c:v>79.7</c:v>
                </c:pt>
                <c:pt idx="4">
                  <c:v>114.4</c:v>
                </c:pt>
                <c:pt idx="5">
                  <c:v>109.6</c:v>
                </c:pt>
                <c:pt idx="6">
                  <c:v>88.8</c:v>
                </c:pt>
                <c:pt idx="7">
                  <c:v>67.8</c:v>
                </c:pt>
                <c:pt idx="8">
                  <c:v>47.5</c:v>
                </c:pt>
                <c:pt idx="9">
                  <c:v>30.4</c:v>
                </c:pt>
                <c:pt idx="10">
                  <c:v>16.3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'24 ц Student'!$T$6</c:f>
              <c:strCache>
                <c:ptCount val="1"/>
                <c:pt idx="0">
                  <c:v>N18</c:v>
                </c:pt>
              </c:strCache>
            </c:strRef>
          </c:tx>
          <c:marker>
            <c:symbol val="none"/>
          </c:marker>
          <c:val>
            <c:numRef>
              <c:f>'24 ц Student'!$T$7:$T$20</c:f>
              <c:numCache>
                <c:formatCode>General</c:formatCode>
                <c:ptCount val="14"/>
                <c:pt idx="0">
                  <c:v>9.6999999999999993</c:v>
                </c:pt>
                <c:pt idx="1">
                  <c:v>33.200000000000003</c:v>
                </c:pt>
                <c:pt idx="2">
                  <c:v>92.6</c:v>
                </c:pt>
                <c:pt idx="3">
                  <c:v>151.6</c:v>
                </c:pt>
                <c:pt idx="4">
                  <c:v>136.30000000000001</c:v>
                </c:pt>
                <c:pt idx="5">
                  <c:v>134.69999999999999</c:v>
                </c:pt>
                <c:pt idx="6">
                  <c:v>83.9</c:v>
                </c:pt>
                <c:pt idx="7">
                  <c:v>69.400000000000006</c:v>
                </c:pt>
                <c:pt idx="8">
                  <c:v>31.5</c:v>
                </c:pt>
                <c:pt idx="9">
                  <c:v>13.9</c:v>
                </c:pt>
              </c:numCache>
            </c:numRef>
          </c:val>
          <c:smooth val="0"/>
        </c:ser>
        <c:ser>
          <c:idx val="18"/>
          <c:order val="18"/>
          <c:tx>
            <c:strRef>
              <c:f>'24 ц Student'!$U$6</c:f>
              <c:strCache>
                <c:ptCount val="1"/>
                <c:pt idx="0">
                  <c:v>N19</c:v>
                </c:pt>
              </c:strCache>
            </c:strRef>
          </c:tx>
          <c:marker>
            <c:symbol val="none"/>
          </c:marker>
          <c:val>
            <c:numRef>
              <c:f>'24 ц Student'!$U$7:$U$20</c:f>
              <c:numCache>
                <c:formatCode>General</c:formatCode>
                <c:ptCount val="14"/>
                <c:pt idx="0">
                  <c:v>4.4000000000000004</c:v>
                </c:pt>
                <c:pt idx="1">
                  <c:v>38</c:v>
                </c:pt>
                <c:pt idx="2">
                  <c:v>141.69999999999999</c:v>
                </c:pt>
                <c:pt idx="3">
                  <c:v>190.2</c:v>
                </c:pt>
                <c:pt idx="4">
                  <c:v>184.8</c:v>
                </c:pt>
                <c:pt idx="5">
                  <c:v>159</c:v>
                </c:pt>
                <c:pt idx="6">
                  <c:v>112.3</c:v>
                </c:pt>
                <c:pt idx="7">
                  <c:v>53.9</c:v>
                </c:pt>
                <c:pt idx="8">
                  <c:v>37.5</c:v>
                </c:pt>
                <c:pt idx="9">
                  <c:v>27.9</c:v>
                </c:pt>
              </c:numCache>
            </c:numRef>
          </c:val>
          <c:smooth val="0"/>
        </c:ser>
        <c:ser>
          <c:idx val="19"/>
          <c:order val="19"/>
          <c:tx>
            <c:strRef>
              <c:f>'24 ц Student'!$V$6</c:f>
              <c:strCache>
                <c:ptCount val="1"/>
                <c:pt idx="0">
                  <c:v>N20</c:v>
                </c:pt>
              </c:strCache>
            </c:strRef>
          </c:tx>
          <c:marker>
            <c:symbol val="none"/>
          </c:marker>
          <c:val>
            <c:numRef>
              <c:f>'24 ц Student'!$V$7:$V$20</c:f>
              <c:numCache>
                <c:formatCode>General</c:formatCode>
                <c:ptCount val="14"/>
                <c:pt idx="0">
                  <c:v>10.199999999999999</c:v>
                </c:pt>
                <c:pt idx="1">
                  <c:v>15.1</c:v>
                </c:pt>
                <c:pt idx="2">
                  <c:v>47</c:v>
                </c:pt>
                <c:pt idx="3">
                  <c:v>93.8</c:v>
                </c:pt>
                <c:pt idx="4">
                  <c:v>105.9</c:v>
                </c:pt>
                <c:pt idx="5">
                  <c:v>105.5</c:v>
                </c:pt>
                <c:pt idx="6">
                  <c:v>104.5</c:v>
                </c:pt>
                <c:pt idx="7">
                  <c:v>66.599999999999994</c:v>
                </c:pt>
                <c:pt idx="8">
                  <c:v>68.900000000000006</c:v>
                </c:pt>
                <c:pt idx="9">
                  <c:v>38</c:v>
                </c:pt>
                <c:pt idx="10">
                  <c:v>34.5</c:v>
                </c:pt>
                <c:pt idx="11">
                  <c:v>15.5</c:v>
                </c:pt>
              </c:numCache>
            </c:numRef>
          </c:val>
          <c:smooth val="0"/>
        </c:ser>
        <c:ser>
          <c:idx val="20"/>
          <c:order val="20"/>
          <c:tx>
            <c:strRef>
              <c:f>'24 ц Student'!$W$6</c:f>
              <c:strCache>
                <c:ptCount val="1"/>
                <c:pt idx="0">
                  <c:v>N21</c:v>
                </c:pt>
              </c:strCache>
            </c:strRef>
          </c:tx>
          <c:marker>
            <c:symbol val="none"/>
          </c:marker>
          <c:val>
            <c:numRef>
              <c:f>'24 ц Student'!$W$7:$W$20</c:f>
              <c:numCache>
                <c:formatCode>General</c:formatCode>
                <c:ptCount val="14"/>
                <c:pt idx="0">
                  <c:v>12.6</c:v>
                </c:pt>
                <c:pt idx="1">
                  <c:v>27.5</c:v>
                </c:pt>
                <c:pt idx="2">
                  <c:v>92.5</c:v>
                </c:pt>
                <c:pt idx="3">
                  <c:v>155.4</c:v>
                </c:pt>
                <c:pt idx="4">
                  <c:v>154.6</c:v>
                </c:pt>
                <c:pt idx="5">
                  <c:v>140.5</c:v>
                </c:pt>
                <c:pt idx="6">
                  <c:v>115.9</c:v>
                </c:pt>
                <c:pt idx="7">
                  <c:v>66.8</c:v>
                </c:pt>
                <c:pt idx="8">
                  <c:v>45.7</c:v>
                </c:pt>
                <c:pt idx="9">
                  <c:v>18</c:v>
                </c:pt>
              </c:numCache>
            </c:numRef>
          </c:val>
          <c:smooth val="0"/>
        </c:ser>
        <c:ser>
          <c:idx val="21"/>
          <c:order val="21"/>
          <c:tx>
            <c:strRef>
              <c:f>'24 ц Student'!$X$6</c:f>
              <c:strCache>
                <c:ptCount val="1"/>
                <c:pt idx="0">
                  <c:v>N22</c:v>
                </c:pt>
              </c:strCache>
            </c:strRef>
          </c:tx>
          <c:marker>
            <c:symbol val="none"/>
          </c:marker>
          <c:val>
            <c:numRef>
              <c:f>'24 ц Student'!$X$7:$X$20</c:f>
              <c:numCache>
                <c:formatCode>General</c:formatCode>
                <c:ptCount val="14"/>
                <c:pt idx="0">
                  <c:v>13.4</c:v>
                </c:pt>
                <c:pt idx="1">
                  <c:v>29.4</c:v>
                </c:pt>
                <c:pt idx="2">
                  <c:v>100.2</c:v>
                </c:pt>
                <c:pt idx="3">
                  <c:v>157.6</c:v>
                </c:pt>
                <c:pt idx="4">
                  <c:v>142.6</c:v>
                </c:pt>
                <c:pt idx="5">
                  <c:v>145.69999999999999</c:v>
                </c:pt>
                <c:pt idx="6">
                  <c:v>94.3</c:v>
                </c:pt>
                <c:pt idx="7">
                  <c:v>54.6</c:v>
                </c:pt>
                <c:pt idx="8">
                  <c:v>29.9</c:v>
                </c:pt>
                <c:pt idx="9">
                  <c:v>17.5</c:v>
                </c:pt>
              </c:numCache>
            </c:numRef>
          </c:val>
          <c:smooth val="0"/>
        </c:ser>
        <c:ser>
          <c:idx val="22"/>
          <c:order val="22"/>
          <c:tx>
            <c:strRef>
              <c:f>'24 ц Student'!$Y$6</c:f>
              <c:strCache>
                <c:ptCount val="1"/>
                <c:pt idx="0">
                  <c:v>N23</c:v>
                </c:pt>
              </c:strCache>
            </c:strRef>
          </c:tx>
          <c:marker>
            <c:symbol val="none"/>
          </c:marker>
          <c:val>
            <c:numRef>
              <c:f>'24 ц Student'!$Y$7:$Y$20</c:f>
              <c:numCache>
                <c:formatCode>General</c:formatCode>
                <c:ptCount val="14"/>
                <c:pt idx="0">
                  <c:v>8.6</c:v>
                </c:pt>
                <c:pt idx="1">
                  <c:v>21.5</c:v>
                </c:pt>
                <c:pt idx="2">
                  <c:v>64.3</c:v>
                </c:pt>
                <c:pt idx="3">
                  <c:v>93.3</c:v>
                </c:pt>
                <c:pt idx="4">
                  <c:v>119.6</c:v>
                </c:pt>
                <c:pt idx="5">
                  <c:v>111</c:v>
                </c:pt>
                <c:pt idx="6">
                  <c:v>104</c:v>
                </c:pt>
                <c:pt idx="7">
                  <c:v>63.7</c:v>
                </c:pt>
                <c:pt idx="8">
                  <c:v>40.4</c:v>
                </c:pt>
                <c:pt idx="9">
                  <c:v>29.8</c:v>
                </c:pt>
                <c:pt idx="10">
                  <c:v>15.2</c:v>
                </c:pt>
                <c:pt idx="11">
                  <c:v>7.5</c:v>
                </c:pt>
              </c:numCache>
            </c:numRef>
          </c:val>
          <c:smooth val="0"/>
        </c:ser>
        <c:ser>
          <c:idx val="24"/>
          <c:order val="23"/>
          <c:tx>
            <c:strRef>
              <c:f>'24 ц Student'!$Z$6</c:f>
              <c:strCache>
                <c:ptCount val="1"/>
                <c:pt idx="0">
                  <c:v>N24</c:v>
                </c:pt>
              </c:strCache>
            </c:strRef>
          </c:tx>
          <c:spPr>
            <a:ln w="41275">
              <a:solidFill>
                <a:schemeClr val="tx1"/>
              </a:solidFill>
            </a:ln>
          </c:spPr>
          <c:marker>
            <c:symbol val="circle"/>
            <c:size val="8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'24 ц Student'!$Z$7:$Z$14</c:f>
              <c:numCache>
                <c:formatCode>General</c:formatCode>
                <c:ptCount val="8"/>
                <c:pt idx="0">
                  <c:v>4.2</c:v>
                </c:pt>
                <c:pt idx="1">
                  <c:v>4.8</c:v>
                </c:pt>
                <c:pt idx="2">
                  <c:v>24.9</c:v>
                </c:pt>
                <c:pt idx="3">
                  <c:v>80.8</c:v>
                </c:pt>
                <c:pt idx="4">
                  <c:v>84.5</c:v>
                </c:pt>
                <c:pt idx="5">
                  <c:v>94</c:v>
                </c:pt>
                <c:pt idx="6">
                  <c:v>113.3</c:v>
                </c:pt>
                <c:pt idx="7">
                  <c:v>69.7</c:v>
                </c:pt>
              </c:numCache>
            </c:numRef>
          </c:val>
          <c:smooth val="0"/>
        </c:ser>
        <c:ser>
          <c:idx val="23"/>
          <c:order val="24"/>
          <c:tx>
            <c:strRef>
              <c:f>'24 ц Student'!$AB$6</c:f>
              <c:strCache>
                <c:ptCount val="1"/>
                <c:pt idx="0">
                  <c:v>Среднее</c:v>
                </c:pt>
              </c:strCache>
            </c:strRef>
          </c:tx>
          <c:spPr>
            <a:ln w="44450">
              <a:solidFill>
                <a:srgbClr val="C00000"/>
              </a:solidFill>
            </a:ln>
          </c:spPr>
          <c:marker>
            <c:symbol val="circle"/>
            <c:size val="7"/>
            <c:spPr>
              <a:ln w="41275"/>
            </c:spPr>
          </c:marker>
          <c:val>
            <c:numRef>
              <c:f>'24 ц Student'!$AB$7:$AB$20</c:f>
              <c:numCache>
                <c:formatCode>0.0</c:formatCode>
                <c:ptCount val="14"/>
                <c:pt idx="0">
                  <c:v>7.1130434782608694</c:v>
                </c:pt>
                <c:pt idx="1">
                  <c:v>18.895652173913046</c:v>
                </c:pt>
                <c:pt idx="2">
                  <c:v>57.056521739130432</c:v>
                </c:pt>
                <c:pt idx="3">
                  <c:v>92.865217391304355</c:v>
                </c:pt>
                <c:pt idx="4">
                  <c:v>99.739130434782609</c:v>
                </c:pt>
                <c:pt idx="5">
                  <c:v>93.139130434782601</c:v>
                </c:pt>
                <c:pt idx="6">
                  <c:v>77.573913043478257</c:v>
                </c:pt>
                <c:pt idx="7">
                  <c:v>52.291304347826092</c:v>
                </c:pt>
                <c:pt idx="8">
                  <c:v>38.447826086956525</c:v>
                </c:pt>
                <c:pt idx="9">
                  <c:v>23.382608695652166</c:v>
                </c:pt>
                <c:pt idx="10">
                  <c:v>11.5</c:v>
                </c:pt>
                <c:pt idx="11">
                  <c:v>3.9260869565217389</c:v>
                </c:pt>
                <c:pt idx="12">
                  <c:v>0.9869565217391304</c:v>
                </c:pt>
                <c:pt idx="13">
                  <c:v>0.27826086956521739</c:v>
                </c:pt>
              </c:numCache>
            </c:numRef>
          </c:val>
          <c:smooth val="0"/>
        </c:ser>
        <c:ser>
          <c:idx val="25"/>
          <c:order val="25"/>
          <c:tx>
            <c:strRef>
              <c:f>'24 ц Student'!$AF$6</c:f>
              <c:strCache>
                <c:ptCount val="1"/>
                <c:pt idx="0">
                  <c:v>W-t*s</c:v>
                </c:pt>
              </c:strCache>
            </c:strRef>
          </c:tx>
          <c:spPr>
            <a:ln w="38100">
              <a:solidFill>
                <a:schemeClr val="tx1"/>
              </a:solidFill>
              <a:prstDash val="dash"/>
            </a:ln>
          </c:spPr>
          <c:marker>
            <c:symbol val="none"/>
          </c:marker>
          <c:val>
            <c:numRef>
              <c:f>'24 ц Student'!$AF$7:$AF$18</c:f>
              <c:numCache>
                <c:formatCode>0.0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13.944205900255412</c:v>
                </c:pt>
                <c:pt idx="5">
                  <c:v>22.221306584637276</c:v>
                </c:pt>
                <c:pt idx="6">
                  <c:v>34.658759121509966</c:v>
                </c:pt>
                <c:pt idx="7">
                  <c:v>23.86776068546596</c:v>
                </c:pt>
                <c:pt idx="8">
                  <c:v>5.042555277173534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'24 ц Student'!$AG$6</c:f>
              <c:strCache>
                <c:ptCount val="1"/>
                <c:pt idx="0">
                  <c:v>W+t*s</c:v>
                </c:pt>
              </c:strCache>
            </c:strRef>
          </c:tx>
          <c:spPr>
            <a:ln w="38100">
              <a:solidFill>
                <a:schemeClr val="tx1"/>
              </a:solidFill>
              <a:prstDash val="dash"/>
            </a:ln>
          </c:spPr>
          <c:marker>
            <c:symbol val="none"/>
          </c:marker>
          <c:val>
            <c:numRef>
              <c:f>'24 ц Student'!$AG$7:$AG$18</c:f>
              <c:numCache>
                <c:formatCode>0.0</c:formatCode>
                <c:ptCount val="12"/>
                <c:pt idx="0">
                  <c:v>14.513578388659429</c:v>
                </c:pt>
                <c:pt idx="1">
                  <c:v>43.494005689109699</c:v>
                </c:pt>
                <c:pt idx="2">
                  <c:v>125.66439711644696</c:v>
                </c:pt>
                <c:pt idx="3">
                  <c:v>196.26561786198434</c:v>
                </c:pt>
                <c:pt idx="4">
                  <c:v>185.53405496930981</c:v>
                </c:pt>
                <c:pt idx="5">
                  <c:v>164.05695428492794</c:v>
                </c:pt>
                <c:pt idx="6">
                  <c:v>120.48906696544654</c:v>
                </c:pt>
                <c:pt idx="7">
                  <c:v>80.714848010186216</c:v>
                </c:pt>
                <c:pt idx="8">
                  <c:v>71.853096896739515</c:v>
                </c:pt>
                <c:pt idx="9">
                  <c:v>53.428324064692703</c:v>
                </c:pt>
                <c:pt idx="10">
                  <c:v>45.540682659004972</c:v>
                </c:pt>
                <c:pt idx="11">
                  <c:v>26.882950666423952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079808"/>
        <c:axId val="27081344"/>
      </c:lineChart>
      <c:catAx>
        <c:axId val="27079808"/>
        <c:scaling>
          <c:orientation val="minMax"/>
        </c:scaling>
        <c:delete val="0"/>
        <c:axPos val="b"/>
        <c:majorTickMark val="out"/>
        <c:minorTickMark val="none"/>
        <c:tickLblPos val="nextTo"/>
        <c:crossAx val="27081344"/>
        <c:crosses val="autoZero"/>
        <c:auto val="1"/>
        <c:lblAlgn val="ctr"/>
        <c:lblOffset val="100"/>
        <c:noMultiLvlLbl val="0"/>
      </c:catAx>
      <c:valAx>
        <c:axId val="27081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0798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'24 ц Student'!$AA$6</c:f>
              <c:strCache>
                <c:ptCount val="1"/>
                <c:pt idx="0">
                  <c:v>Средние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val>
            <c:numRef>
              <c:f>'24 ц Student'!$AA$7:$AA$18</c:f>
              <c:numCache>
                <c:formatCode>General</c:formatCode>
                <c:ptCount val="12"/>
                <c:pt idx="0">
                  <c:v>7.1130434782608694</c:v>
                </c:pt>
                <c:pt idx="1">
                  <c:v>18.895652173913046</c:v>
                </c:pt>
                <c:pt idx="2">
                  <c:v>57.056521739130432</c:v>
                </c:pt>
                <c:pt idx="3">
                  <c:v>92.865217391304355</c:v>
                </c:pt>
                <c:pt idx="4">
                  <c:v>99.739130434782609</c:v>
                </c:pt>
                <c:pt idx="5">
                  <c:v>93.139130434782601</c:v>
                </c:pt>
                <c:pt idx="6">
                  <c:v>77.573913043478257</c:v>
                </c:pt>
                <c:pt idx="7">
                  <c:v>52.291304347826092</c:v>
                </c:pt>
                <c:pt idx="8">
                  <c:v>38.447826086956525</c:v>
                </c:pt>
                <c:pt idx="9">
                  <c:v>25.6095238095238</c:v>
                </c:pt>
                <c:pt idx="10">
                  <c:v>20.346153846153847</c:v>
                </c:pt>
                <c:pt idx="11">
                  <c:v>10.033333333333333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'24 ц Student'!$AF$6</c:f>
              <c:strCache>
                <c:ptCount val="1"/>
                <c:pt idx="0">
                  <c:v>W-t*s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none"/>
          </c:marker>
          <c:val>
            <c:numRef>
              <c:f>'24 ц Student'!$AF$7:$AF$18</c:f>
              <c:numCache>
                <c:formatCode>0.0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13.944205900255412</c:v>
                </c:pt>
                <c:pt idx="5">
                  <c:v>22.221306584637276</c:v>
                </c:pt>
                <c:pt idx="6">
                  <c:v>34.658759121509966</c:v>
                </c:pt>
                <c:pt idx="7">
                  <c:v>23.86776068546596</c:v>
                </c:pt>
                <c:pt idx="8">
                  <c:v>5.042555277173534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'24 ц Student'!$AG$6</c:f>
              <c:strCache>
                <c:ptCount val="1"/>
                <c:pt idx="0">
                  <c:v>W+t*s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none"/>
          </c:marker>
          <c:val>
            <c:numRef>
              <c:f>'24 ц Student'!$AG$7:$AG$18</c:f>
              <c:numCache>
                <c:formatCode>0.0</c:formatCode>
                <c:ptCount val="12"/>
                <c:pt idx="0">
                  <c:v>14.513578388659429</c:v>
                </c:pt>
                <c:pt idx="1">
                  <c:v>43.494005689109699</c:v>
                </c:pt>
                <c:pt idx="2">
                  <c:v>125.66439711644696</c:v>
                </c:pt>
                <c:pt idx="3">
                  <c:v>196.26561786198434</c:v>
                </c:pt>
                <c:pt idx="4">
                  <c:v>185.53405496930981</c:v>
                </c:pt>
                <c:pt idx="5">
                  <c:v>164.05695428492794</c:v>
                </c:pt>
                <c:pt idx="6">
                  <c:v>120.48906696544654</c:v>
                </c:pt>
                <c:pt idx="7">
                  <c:v>80.714848010186216</c:v>
                </c:pt>
                <c:pt idx="8">
                  <c:v>71.853096896739515</c:v>
                </c:pt>
                <c:pt idx="9">
                  <c:v>53.428324064692703</c:v>
                </c:pt>
                <c:pt idx="10">
                  <c:v>45.540682659004972</c:v>
                </c:pt>
                <c:pt idx="11">
                  <c:v>26.882950666423952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'24 ц Student'!$Z$6</c:f>
              <c:strCache>
                <c:ptCount val="1"/>
                <c:pt idx="0">
                  <c:v>N24</c:v>
                </c:pt>
              </c:strCache>
            </c:strRef>
          </c:tx>
          <c:spPr>
            <a:ln w="38100">
              <a:solidFill>
                <a:schemeClr val="tx1"/>
              </a:solidFill>
            </a:ln>
          </c:spPr>
          <c:marker>
            <c:symbol val="none"/>
          </c:marker>
          <c:val>
            <c:numRef>
              <c:f>'24 ц Student'!$Z$7:$Z$19</c:f>
              <c:numCache>
                <c:formatCode>General</c:formatCode>
                <c:ptCount val="13"/>
                <c:pt idx="0">
                  <c:v>4.2</c:v>
                </c:pt>
                <c:pt idx="1">
                  <c:v>4.8</c:v>
                </c:pt>
                <c:pt idx="2">
                  <c:v>24.9</c:v>
                </c:pt>
                <c:pt idx="3">
                  <c:v>80.8</c:v>
                </c:pt>
                <c:pt idx="4">
                  <c:v>84.5</c:v>
                </c:pt>
                <c:pt idx="5">
                  <c:v>94</c:v>
                </c:pt>
                <c:pt idx="6">
                  <c:v>113.3</c:v>
                </c:pt>
                <c:pt idx="7">
                  <c:v>69.7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116672"/>
        <c:axId val="27118208"/>
      </c:lineChart>
      <c:catAx>
        <c:axId val="2711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7118208"/>
        <c:crosses val="autoZero"/>
        <c:auto val="1"/>
        <c:lblAlgn val="ctr"/>
        <c:lblOffset val="100"/>
        <c:noMultiLvlLbl val="0"/>
      </c:catAx>
      <c:valAx>
        <c:axId val="27118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1166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5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0.48415</cdr:x>
      <cdr:y>0.17842</cdr:y>
    </cdr:from>
    <cdr:to>
      <cdr:x>0.48415</cdr:x>
      <cdr:y>0.92511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3200408" y="771539"/>
          <a:ext cx="0" cy="3228949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0.59942</cdr:x>
      <cdr:y>0.41189</cdr:y>
    </cdr:from>
    <cdr:to>
      <cdr:x>0.74928</cdr:x>
      <cdr:y>0.4963</cdr:y>
    </cdr:to>
    <cdr:sp macro="" textlink="">
      <cdr:nvSpPr>
        <cdr:cNvPr id="2" name="Скругленная прямоугольная выноска 1"/>
        <cdr:cNvSpPr/>
      </cdr:nvSpPr>
      <cdr:spPr>
        <a:xfrm xmlns:a="http://schemas.openxmlformats.org/drawingml/2006/main">
          <a:off x="3962401" y="1781174"/>
          <a:ext cx="990600" cy="364998"/>
        </a:xfrm>
        <a:prstGeom xmlns:a="http://schemas.openxmlformats.org/drawingml/2006/main" prst="wedgeRoundRectCallout">
          <a:avLst>
            <a:gd name="adj1" fmla="val -82371"/>
            <a:gd name="adj2" fmla="val 284316"/>
            <a:gd name="adj3" fmla="val 16667"/>
          </a:avLst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400"/>
            <a:t>2009 (L14)</a:t>
          </a:r>
          <a:endParaRPr lang="ru-RU" sz="14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7FD97-2058-49FD-BDF6-5A6198F188F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6AD4B-FA9E-4A61-AC5E-8BAEB40D1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11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AD4B-FA9E-4A61-AC5E-8BAEB40D1E2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7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AD4B-FA9E-4A61-AC5E-8BAEB40D1E2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332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AD4B-FA9E-4A61-AC5E-8BAEB40D1E23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702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23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8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24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9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4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27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0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04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5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3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1E125-1C7E-46FE-8E33-73957F74FC2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BDAA5-930D-4276-8BA2-1AA209EC55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8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www.vseneprostotak.ru/wp-content/uploads/2013/01/Grafik-solnechnoj-aktivnosti.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vseneprostotak.ru/author/aik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olarwind.cosmos.ru/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olarwind.cosmos.ru/txt/2011/conf2011thesis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41.wmf"/><Relationship Id="rId1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47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image" Target="../media/image53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0.wmf"/><Relationship Id="rId11" Type="http://schemas.openxmlformats.org/officeDocument/2006/relationships/image" Target="../media/image54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27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57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3.bin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61.wmf"/><Relationship Id="rId9" Type="http://schemas.openxmlformats.org/officeDocument/2006/relationships/image" Target="../media/image63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36.bin"/><Relationship Id="rId4" Type="http://schemas.openxmlformats.org/officeDocument/2006/relationships/chart" Target="../charts/char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77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seneprostotak.ru/author/aik/" TargetMode="External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idc.oma.be/html/sunspot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687934"/>
              </p:ext>
            </p:extLst>
          </p:nvPr>
        </p:nvGraphicFramePr>
        <p:xfrm>
          <a:off x="683568" y="3167390"/>
          <a:ext cx="7768480" cy="523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Формула" r:id="rId3" imgW="2997200" imgH="203200" progId="Equation.3">
                  <p:embed/>
                </p:oleObj>
              </mc:Choice>
              <mc:Fallback>
                <p:oleObj name="Формула" r:id="rId3" imgW="29972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167390"/>
                        <a:ext cx="7768480" cy="5235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2459504"/>
            <a:ext cx="73888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1. </a:t>
            </a:r>
            <a:r>
              <a:rPr lang="ru-RU" sz="2000" dirty="0" smtClean="0"/>
              <a:t>Рассматриваются </a:t>
            </a:r>
            <a:r>
              <a:rPr lang="ru-RU" sz="2000" dirty="0"/>
              <a:t>одномерные модели среднегодовых рядов чисел Вольфа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861048"/>
            <a:ext cx="73888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2. </a:t>
            </a:r>
            <a:r>
              <a:rPr lang="ru-RU" sz="2000" dirty="0" smtClean="0"/>
              <a:t>Приводятся </a:t>
            </a:r>
            <a:r>
              <a:rPr lang="ru-RU" sz="2000" dirty="0"/>
              <a:t>результаты идентификации линейных моделей методом наименьших квадратов, процедурой Юла-Уокера, фильтром </a:t>
            </a:r>
            <a:r>
              <a:rPr lang="ru-RU" sz="2000" dirty="0" err="1"/>
              <a:t>Калмана</a:t>
            </a:r>
            <a:r>
              <a:rPr lang="ru-RU" sz="2000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517232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4. </a:t>
            </a:r>
            <a:r>
              <a:rPr lang="ru-RU" dirty="0" smtClean="0"/>
              <a:t>Приводятся </a:t>
            </a:r>
            <a:r>
              <a:rPr lang="ru-RU" dirty="0"/>
              <a:t>результаты прогнозов максимального числа Вольфа в 24-м цикле.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797152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/>
              <a:t>3.</a:t>
            </a:r>
            <a:r>
              <a:rPr lang="ru-RU" sz="2000" dirty="0" smtClean="0"/>
              <a:t>Рассматриваются </a:t>
            </a:r>
            <a:r>
              <a:rPr lang="ru-RU" sz="2000" dirty="0"/>
              <a:t>модели Оля-</a:t>
            </a:r>
            <a:r>
              <a:rPr lang="ru-RU" sz="2000" dirty="0" err="1"/>
              <a:t>Гневышева</a:t>
            </a:r>
            <a:r>
              <a:rPr lang="ru-RU" sz="2000" dirty="0"/>
              <a:t>, циклы </a:t>
            </a:r>
            <a:r>
              <a:rPr lang="ru-RU" sz="2000" dirty="0" err="1"/>
              <a:t>Гляйсберга</a:t>
            </a:r>
            <a:r>
              <a:rPr lang="ru-RU" sz="2000" dirty="0"/>
              <a:t>, эффекты миграции циклов.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04664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Одномерные модели среднегодовых рядов чисел Вольфа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71414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Семинар ИКИ РАН по механике, управлению и информатике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43998" y="1924148"/>
            <a:ext cx="313592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Рассматриваются вопросы: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03984" y="1481882"/>
            <a:ext cx="1527919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В.А.Горшков</a:t>
            </a:r>
          </a:p>
        </p:txBody>
      </p:sp>
    </p:spTree>
    <p:extLst>
      <p:ext uri="{BB962C8B-B14F-4D97-AF65-F5344CB8AC3E}">
        <p14:creationId xmlns:p14="http://schemas.microsoft.com/office/powerpoint/2010/main" val="12280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1" b="63142"/>
          <a:stretch/>
        </p:blipFill>
        <p:spPr bwMode="auto">
          <a:xfrm>
            <a:off x="1403648" y="37323"/>
            <a:ext cx="5514129" cy="48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Рисунок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17658" r="32751"/>
          <a:stretch/>
        </p:blipFill>
        <p:spPr bwMode="auto">
          <a:xfrm>
            <a:off x="2242330" y="522515"/>
            <a:ext cx="6543601" cy="58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79919"/>
            <a:ext cx="17424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М.Н.Храмова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С.А.Красоткин</a:t>
            </a:r>
            <a:r>
              <a:rPr lang="ru-RU" dirty="0"/>
              <a:t>,  </a:t>
            </a:r>
            <a:endParaRPr lang="ru-RU" dirty="0" smtClean="0"/>
          </a:p>
          <a:p>
            <a:r>
              <a:rPr lang="ru-RU" dirty="0" err="1" smtClean="0"/>
              <a:t>Э.В.Канонович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0609" y="6381328"/>
            <a:ext cx="4495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http://www.kosmofizika.ru/pdf/chramova.pdf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916832"/>
            <a:ext cx="23198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</a:t>
            </a:r>
            <a:r>
              <a:rPr lang="en-US" sz="2400" dirty="0" err="1" smtClean="0"/>
              <a:t>wmax</a:t>
            </a:r>
            <a:r>
              <a:rPr lang="en-US" sz="2400" dirty="0" smtClean="0"/>
              <a:t> 23=2000</a:t>
            </a:r>
          </a:p>
          <a:p>
            <a:r>
              <a:rPr lang="en-US" sz="3200" dirty="0" smtClean="0"/>
              <a:t>W</a:t>
            </a:r>
            <a:r>
              <a:rPr lang="en-US" sz="2400" dirty="0" smtClean="0"/>
              <a:t>max23=173,9</a:t>
            </a:r>
          </a:p>
          <a:p>
            <a:r>
              <a:rPr lang="en-US" sz="3200" dirty="0" smtClean="0"/>
              <a:t>T</a:t>
            </a:r>
            <a:r>
              <a:rPr lang="en-US" sz="2400" dirty="0" smtClean="0"/>
              <a:t>begin23=1996</a:t>
            </a:r>
            <a:endParaRPr lang="en-US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928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1" b="63142"/>
          <a:stretch/>
        </p:blipFill>
        <p:spPr bwMode="auto">
          <a:xfrm>
            <a:off x="1403648" y="37323"/>
            <a:ext cx="5514129" cy="48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79919"/>
            <a:ext cx="17424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М.Н.Храмова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err="1" smtClean="0"/>
              <a:t>С.А.Красоткин</a:t>
            </a:r>
            <a:r>
              <a:rPr lang="ru-RU" dirty="0"/>
              <a:t>,  </a:t>
            </a:r>
            <a:endParaRPr lang="ru-RU" dirty="0" smtClean="0"/>
          </a:p>
          <a:p>
            <a:r>
              <a:rPr lang="ru-RU" dirty="0" err="1" smtClean="0"/>
              <a:t>Э.В.Канонович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0609" y="6381328"/>
            <a:ext cx="4495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http://www.kosmofizika.ru/pdf/chramova.pdf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117145"/>
            <a:ext cx="84327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</a:t>
            </a:r>
            <a:r>
              <a:rPr lang="en-US" sz="2400" dirty="0" smtClean="0"/>
              <a:t>begin23</a:t>
            </a:r>
            <a:r>
              <a:rPr lang="en-US" sz="3200" dirty="0" smtClean="0"/>
              <a:t>=1996; </a:t>
            </a:r>
            <a:r>
              <a:rPr lang="en-US" sz="3200" dirty="0" err="1" smtClean="0"/>
              <a:t>T</a:t>
            </a:r>
            <a:r>
              <a:rPr lang="en-US" sz="2400" dirty="0" err="1" smtClean="0"/>
              <a:t>wmax</a:t>
            </a:r>
            <a:r>
              <a:rPr lang="en-US" sz="2400" dirty="0" smtClean="0"/>
              <a:t> 23=</a:t>
            </a:r>
            <a:r>
              <a:rPr lang="en-US" sz="3200" dirty="0"/>
              <a:t>2000</a:t>
            </a:r>
            <a:r>
              <a:rPr lang="en-US" sz="2400" dirty="0" smtClean="0"/>
              <a:t>; </a:t>
            </a:r>
            <a:r>
              <a:rPr lang="en-US" sz="3200" dirty="0" smtClean="0"/>
              <a:t>W</a:t>
            </a:r>
            <a:r>
              <a:rPr lang="en-US" sz="2400" dirty="0" smtClean="0"/>
              <a:t>max23=</a:t>
            </a:r>
            <a:r>
              <a:rPr lang="en-US" sz="3200" dirty="0"/>
              <a:t>173,9</a:t>
            </a:r>
            <a:r>
              <a:rPr lang="en-US" sz="2400" dirty="0" smtClean="0"/>
              <a:t>;</a:t>
            </a:r>
          </a:p>
          <a:p>
            <a:r>
              <a:rPr lang="en-US" sz="4000" dirty="0" smtClean="0"/>
              <a:t>T</a:t>
            </a:r>
            <a:r>
              <a:rPr lang="en-US" sz="2400" dirty="0" smtClean="0"/>
              <a:t>begin24</a:t>
            </a:r>
            <a:r>
              <a:rPr lang="en-US" sz="3200" dirty="0" smtClean="0"/>
              <a:t>=2008; </a:t>
            </a:r>
            <a:r>
              <a:rPr lang="en-US" sz="3200" dirty="0" err="1"/>
              <a:t>T</a:t>
            </a:r>
            <a:r>
              <a:rPr lang="en-US" sz="2400" dirty="0" err="1"/>
              <a:t>wmax</a:t>
            </a:r>
            <a:r>
              <a:rPr lang="en-US" sz="2400" dirty="0"/>
              <a:t> </a:t>
            </a:r>
            <a:r>
              <a:rPr lang="en-US" sz="2400" dirty="0" smtClean="0"/>
              <a:t>24=</a:t>
            </a:r>
            <a:r>
              <a:rPr lang="en-US" sz="3200" dirty="0" smtClean="0"/>
              <a:t>2014</a:t>
            </a:r>
            <a:r>
              <a:rPr lang="en-US" sz="2400" dirty="0" smtClean="0"/>
              <a:t>; </a:t>
            </a:r>
            <a:r>
              <a:rPr lang="en-US" sz="3200" dirty="0" smtClean="0"/>
              <a:t>W</a:t>
            </a:r>
            <a:r>
              <a:rPr lang="en-US" sz="2400" dirty="0" smtClean="0"/>
              <a:t>max24=</a:t>
            </a:r>
            <a:r>
              <a:rPr lang="en-US" sz="3200" dirty="0" smtClean="0"/>
              <a:t>113,3</a:t>
            </a:r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7353" r="14003" b="18090"/>
          <a:stretch/>
        </p:blipFill>
        <p:spPr bwMode="auto">
          <a:xfrm>
            <a:off x="1878890" y="640562"/>
            <a:ext cx="7265110" cy="447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72200" y="3068984"/>
            <a:ext cx="2528085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222506" y="27123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2001 </a:t>
            </a:r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94072" y="2564904"/>
            <a:ext cx="2528085" cy="2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97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vseneprostotak.ru/wp-content/uploads/2013/01/Grafik-solnechnoj-aktivnosti..gif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028700"/>
            <a:ext cx="6286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64596" y="634095"/>
            <a:ext cx="4214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Published on</a:t>
            </a:r>
            <a:r>
              <a:rPr lang="en-US" dirty="0"/>
              <a:t> </a:t>
            </a:r>
            <a:r>
              <a:rPr lang="ru-RU" dirty="0" err="1"/>
              <a:t>Янв</a:t>
            </a:r>
            <a:r>
              <a:rPr lang="en-US" dirty="0"/>
              <a:t> 1st, 2013 by </a:t>
            </a:r>
            <a:r>
              <a:rPr lang="ru-RU" u="sng" dirty="0">
                <a:hlinkClick r:id="rId4" tooltip="Записи Алекс Крит"/>
              </a:rPr>
              <a:t>Алекс Крит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59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35050"/>
              </p:ext>
            </p:extLst>
          </p:nvPr>
        </p:nvGraphicFramePr>
        <p:xfrm>
          <a:off x="467544" y="1340768"/>
          <a:ext cx="2736304" cy="5327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304"/>
              </a:tblGrid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1-Minimax 80 ± 25 Eq. 10 Brown (1976); Brajˇsa et al. </a:t>
                      </a:r>
                      <a:r>
                        <a:rPr lang="ru-RU" sz="800">
                          <a:effectLst/>
                        </a:rPr>
                        <a:t>(2009)*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2-Minimax3 69 ± 15 Eq. 11 Cameron and Sch¨ussler (2007)*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3-Polar field 75 ± 8 Sect. 2.2 Svalgaard et al. </a:t>
                      </a:r>
                      <a:r>
                        <a:rPr lang="ru-RU" sz="800">
                          <a:effectLst/>
                        </a:rPr>
                        <a:t>(2005)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4-Polar field 80 ± 30 Sect. 2.2 Schatten (2005)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Geomagnetic (Feynman) 150 Sect. 2.3 Hathaway and Wilson (2006)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5-Geomagnetic (Ohl) 93 ± 20 Sect. 2.3 Bhatt et al. </a:t>
                      </a:r>
                      <a:r>
                        <a:rPr lang="ru-RU" sz="800">
                          <a:effectLst/>
                        </a:rPr>
                        <a:t>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6-Geomagnetric (Ohl) 101 ± 5 Sect. 2.3 Ahluwalia and Ygbuhay 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7-Geomagnetic (interpl.) 97 ± 25 Sect. 2.3 Wang and Sheeley Jr 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8-Field reversal 94 ± 14 Eq. 12 Tlatov (2009)*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Extrapolation methods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9-Linear regression 90 ± 27 Sect. 3.1 Brajˇsa et al. </a:t>
                      </a:r>
                      <a:r>
                        <a:rPr lang="ru-RU" sz="800">
                          <a:effectLst/>
                        </a:rPr>
                        <a:t>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10-Linear regression 110 ± 10 Sect. 3.1 Hiremath (2008)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11-Spectral (MEM) 90 ± 11 Sect. 3.2 Kane (2007)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Spectral (SSA) 117 Sect. 3.2 Loskutov et al. </a:t>
                      </a:r>
                      <a:r>
                        <a:rPr lang="ru-RU" sz="800">
                          <a:effectLst/>
                        </a:rPr>
                        <a:t>(2001)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Spectral (SSA) 106 Sect. 3.2 Kuzanyan et al. </a:t>
                      </a:r>
                      <a:r>
                        <a:rPr lang="ru-RU" sz="800">
                          <a:effectLst/>
                        </a:rPr>
                        <a:t>(2008)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Attractor analysis 87 Sect. 3.3.1 Kilcik et al. </a:t>
                      </a:r>
                      <a:r>
                        <a:rPr lang="ru-RU" sz="800">
                          <a:effectLst/>
                        </a:rPr>
                        <a:t>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12-Attractor analysis 65 ± 16 Sect. 3.3.1 Aguirre et al. </a:t>
                      </a:r>
                      <a:r>
                        <a:rPr lang="ru-RU" sz="800">
                          <a:effectLst/>
                        </a:rPr>
                        <a:t>(2008)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13-Attractor analysis 145 ± 7 Sect. 3.3.1 Crosson and Binder 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Neural network 145 Sect. 3.3.4 Maris and Oncica (2006)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14-Neural network 117.5 ± 8.5 Sect. 3.3.4 Uwamahoro et al. </a:t>
                      </a:r>
                      <a:r>
                        <a:rPr lang="ru-RU" sz="800">
                          <a:effectLst/>
                        </a:rPr>
                        <a:t>(2009)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Model based methods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15-Explicit models 167 ± 12 Sect. 4.3 Dikpati and Gilman (2006)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Explicit models _ 80 Sect. 4.3 Choudhuri et al. </a:t>
                      </a:r>
                      <a:r>
                        <a:rPr lang="ru-RU" sz="800">
                          <a:effectLst/>
                        </a:rPr>
                        <a:t>(2007)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Explicit models _ 85 Sect. 4.3 Jiang et al. </a:t>
                      </a:r>
                      <a:r>
                        <a:rPr lang="ru-RU" sz="800">
                          <a:effectLst/>
                        </a:rPr>
                        <a:t>(2007)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Truncated models _ 80 Sect. 4.4 Kitiashvili and Kosovichev (2008)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255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References marked with * are to the basic principle used in the given prediction method while the actual numerical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255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evaluation for cycle 24 was done by the author. The application for forecast purposes does not necessarily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Метод фазовых средних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  <a:tr h="12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126± 30 первая половина 2011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32" marR="39532" marT="0" marB="0" anchor="b"/>
                </a:tc>
              </a:tr>
            </a:tbl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1759174"/>
              </p:ext>
            </p:extLst>
          </p:nvPr>
        </p:nvGraphicFramePr>
        <p:xfrm>
          <a:off x="3691819" y="836712"/>
          <a:ext cx="5419726" cy="5838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77482" y="-51485"/>
            <a:ext cx="57231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Прогнозы максимального значения </a:t>
            </a:r>
          </a:p>
          <a:p>
            <a:r>
              <a:rPr lang="ru-RU" sz="2800" dirty="0" smtClean="0"/>
              <a:t> </a:t>
            </a:r>
            <a:r>
              <a:rPr lang="en-US" sz="2800" dirty="0" smtClean="0"/>
              <a:t>W 24-</a:t>
            </a:r>
            <a:r>
              <a:rPr lang="ru-RU" sz="2800" dirty="0" smtClean="0"/>
              <a:t>цикла в  2006-2008 годах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56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263" y="-10654"/>
            <a:ext cx="8619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Модель </a:t>
            </a:r>
            <a:r>
              <a:rPr lang="ru-RU" sz="2800" dirty="0"/>
              <a:t>авторегрессии-скользящего </a:t>
            </a:r>
            <a:r>
              <a:rPr lang="ru-RU" sz="2800" dirty="0" smtClean="0"/>
              <a:t>среднего (АРСС)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33242"/>
              </p:ext>
            </p:extLst>
          </p:nvPr>
        </p:nvGraphicFramePr>
        <p:xfrm>
          <a:off x="467544" y="548680"/>
          <a:ext cx="8424936" cy="578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0" name="Формула" r:id="rId3" imgW="3517560" imgH="241200" progId="Equation.3">
                  <p:embed/>
                </p:oleObj>
              </mc:Choice>
              <mc:Fallback>
                <p:oleObj name="Формула" r:id="rId3" imgW="351756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48680"/>
                        <a:ext cx="8424936" cy="5785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1824" y="6197242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е</a:t>
            </a:r>
            <a:r>
              <a:rPr lang="ru-RU" sz="2000" i="1" baseline="-25000" dirty="0" err="1" smtClean="0"/>
              <a:t>t</a:t>
            </a:r>
            <a:r>
              <a:rPr lang="ru-RU" sz="2000" dirty="0" smtClean="0"/>
              <a:t> - </a:t>
            </a:r>
            <a:r>
              <a:rPr lang="ru-RU" sz="2000" b="1" dirty="0" smtClean="0"/>
              <a:t>текущая и предыдущие ошибки прогнозирования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3487" y="3501008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Прогноз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367970"/>
              </p:ext>
            </p:extLst>
          </p:nvPr>
        </p:nvGraphicFramePr>
        <p:xfrm>
          <a:off x="530225" y="5085184"/>
          <a:ext cx="8027988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1" name="Формула" r:id="rId5" imgW="3352680" imgH="266400" progId="Equation.3">
                  <p:embed/>
                </p:oleObj>
              </mc:Choice>
              <mc:Fallback>
                <p:oleObj name="Формула" r:id="rId5" imgW="3352680" imgH="26640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5085184"/>
                        <a:ext cx="8027988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39552" y="1744407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Идентификация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894089" y="2152947"/>
            <a:ext cx="5571846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85000"/>
              </a:lnSpc>
              <a:buFontTx/>
              <a:buChar char="-"/>
            </a:pPr>
            <a:r>
              <a:rPr lang="ru-RU" sz="2400" dirty="0" smtClean="0"/>
              <a:t>Уравнение Юла – Уокера (АР)</a:t>
            </a:r>
          </a:p>
          <a:p>
            <a:pPr marL="285750" indent="-285750">
              <a:lnSpc>
                <a:spcPct val="85000"/>
              </a:lnSpc>
              <a:buFontTx/>
              <a:buChar char="-"/>
            </a:pPr>
            <a:r>
              <a:rPr lang="ru-RU" sz="2400" dirty="0" smtClean="0"/>
              <a:t>МНК</a:t>
            </a:r>
          </a:p>
          <a:p>
            <a:pPr marL="285750" indent="-285750">
              <a:lnSpc>
                <a:spcPct val="85000"/>
              </a:lnSpc>
              <a:buFontTx/>
              <a:buChar char="-"/>
            </a:pPr>
            <a:r>
              <a:rPr lang="ru-RU" sz="2400" dirty="0" smtClean="0"/>
              <a:t>Метод максимального правдоподобия</a:t>
            </a:r>
          </a:p>
          <a:p>
            <a:pPr marL="285750" indent="-285750">
              <a:lnSpc>
                <a:spcPct val="85000"/>
              </a:lnSpc>
              <a:buFontTx/>
              <a:buChar char="-"/>
            </a:pPr>
            <a:r>
              <a:rPr lang="ru-RU" sz="2400" dirty="0" smtClean="0"/>
              <a:t>Фильтр </a:t>
            </a:r>
            <a:r>
              <a:rPr lang="ru-RU" sz="2400" dirty="0" err="1" smtClean="0"/>
              <a:t>Калмана</a:t>
            </a:r>
            <a:endParaRPr lang="ru-RU" sz="24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633518"/>
              </p:ext>
            </p:extLst>
          </p:nvPr>
        </p:nvGraphicFramePr>
        <p:xfrm>
          <a:off x="633413" y="3933056"/>
          <a:ext cx="7875587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2" name="Формула" r:id="rId7" imgW="3288960" imgH="266400" progId="Equation.3">
                  <p:embed/>
                </p:oleObj>
              </mc:Choice>
              <mc:Fallback>
                <p:oleObj name="Формула" r:id="rId7" imgW="3288960" imgH="26640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3" y="3933056"/>
                        <a:ext cx="7875587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789151"/>
              </p:ext>
            </p:extLst>
          </p:nvPr>
        </p:nvGraphicFramePr>
        <p:xfrm>
          <a:off x="3378200" y="5657874"/>
          <a:ext cx="188595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3" name="Формула" r:id="rId9" imgW="787320" imgH="241200" progId="Equation.3">
                  <p:embed/>
                </p:oleObj>
              </mc:Choice>
              <mc:Fallback>
                <p:oleObj name="Формула" r:id="rId9" imgW="787320" imgH="241200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8200" y="5657874"/>
                        <a:ext cx="188595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051720" y="4643844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СКО прогноза -</a:t>
            </a:r>
            <a:endParaRPr lang="ru-RU" sz="20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2010244"/>
              </p:ext>
            </p:extLst>
          </p:nvPr>
        </p:nvGraphicFramePr>
        <p:xfrm>
          <a:off x="4054475" y="4581128"/>
          <a:ext cx="13382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4" name="Формула" r:id="rId11" imgW="558720" imgH="228600" progId="Equation.3">
                  <p:embed/>
                </p:oleObj>
              </mc:Choice>
              <mc:Fallback>
                <p:oleObj name="Формула" r:id="rId11" imgW="558720" imgH="228600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4581128"/>
                        <a:ext cx="13382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43608" y="1082687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err="1"/>
              <a:t>n</a:t>
            </a:r>
            <a:r>
              <a:rPr lang="ru-RU" sz="2000" i="1" baseline="-25000" dirty="0" err="1"/>
              <a:t>t</a:t>
            </a:r>
            <a:r>
              <a:rPr lang="ru-RU" sz="2000" baseline="-25000" dirty="0"/>
              <a:t>,</a:t>
            </a:r>
            <a:r>
              <a:rPr lang="ru-RU" sz="2000" dirty="0"/>
              <a:t> </a:t>
            </a:r>
            <a:r>
              <a:rPr lang="ru-RU" sz="2000" i="1" dirty="0"/>
              <a:t>n</a:t>
            </a:r>
            <a:r>
              <a:rPr lang="ru-RU" sz="2000" i="1" baseline="-25000" dirty="0"/>
              <a:t>t-1</a:t>
            </a:r>
            <a:r>
              <a:rPr lang="ru-RU" sz="2000" baseline="-25000" dirty="0"/>
              <a:t>,…,</a:t>
            </a:r>
            <a:r>
              <a:rPr lang="ru-RU" sz="2000" i="1" dirty="0"/>
              <a:t> </a:t>
            </a:r>
            <a:r>
              <a:rPr lang="ru-RU" sz="2000" i="1" dirty="0" err="1"/>
              <a:t>n</a:t>
            </a:r>
            <a:r>
              <a:rPr lang="ru-RU" sz="2000" i="1" baseline="-25000" dirty="0" err="1"/>
              <a:t>t</a:t>
            </a:r>
            <a:r>
              <a:rPr lang="ru-RU" sz="2000" i="1" baseline="-25000" dirty="0"/>
              <a:t>-k</a:t>
            </a:r>
            <a:r>
              <a:rPr lang="ru-RU" sz="2000" i="1" dirty="0"/>
              <a:t> </a:t>
            </a:r>
            <a:r>
              <a:rPr lang="ru-RU" sz="2000" dirty="0" smtClean="0"/>
              <a:t>– </a:t>
            </a:r>
            <a:r>
              <a:rPr lang="ru-RU" sz="2000" b="1" dirty="0" smtClean="0"/>
              <a:t>значения  </a:t>
            </a:r>
            <a:r>
              <a:rPr lang="ru-RU" sz="2000" b="1" dirty="0"/>
              <a:t>случайного центрированного </a:t>
            </a:r>
            <a:r>
              <a:rPr lang="ru-RU" sz="2000" b="1" dirty="0" smtClean="0"/>
              <a:t>и </a:t>
            </a:r>
            <a:r>
              <a:rPr lang="ru-RU" sz="2000" b="1" dirty="0"/>
              <a:t>нормированного </a:t>
            </a:r>
            <a:r>
              <a:rPr lang="ru-RU" sz="2000" b="1" dirty="0" smtClean="0"/>
              <a:t>импульса </a:t>
            </a:r>
            <a:r>
              <a:rPr lang="ru-RU" sz="2000" b="1" dirty="0"/>
              <a:t>типа «белый шум</a:t>
            </a:r>
            <a:r>
              <a:rPr lang="ru-RU" sz="2000" b="1" dirty="0" smtClean="0"/>
              <a:t>»,</a:t>
            </a:r>
          </a:p>
        </p:txBody>
      </p:sp>
    </p:spTree>
    <p:extLst>
      <p:ext uri="{BB962C8B-B14F-4D97-AF65-F5344CB8AC3E}">
        <p14:creationId xmlns:p14="http://schemas.microsoft.com/office/powerpoint/2010/main" val="10389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761512"/>
              </p:ext>
            </p:extLst>
          </p:nvPr>
        </p:nvGraphicFramePr>
        <p:xfrm>
          <a:off x="25152" y="476672"/>
          <a:ext cx="87598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2" name="Формула" r:id="rId3" imgW="4609800" imgH="241200" progId="Equation.3">
                  <p:embed/>
                </p:oleObj>
              </mc:Choice>
              <mc:Fallback>
                <p:oleObj name="Формула" r:id="rId3" imgW="460980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" y="476672"/>
                        <a:ext cx="8759825" cy="454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99321"/>
              </p:ext>
            </p:extLst>
          </p:nvPr>
        </p:nvGraphicFramePr>
        <p:xfrm>
          <a:off x="1089614" y="4725144"/>
          <a:ext cx="6753572" cy="2091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3" name="Формула" r:id="rId5" imgW="2997200" imgH="939800" progId="Equation.3">
                  <p:embed/>
                </p:oleObj>
              </mc:Choice>
              <mc:Fallback>
                <p:oleObj name="Формула" r:id="rId5" imgW="2997200" imgH="93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614" y="4725144"/>
                        <a:ext cx="6753572" cy="20918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025387"/>
              </p:ext>
            </p:extLst>
          </p:nvPr>
        </p:nvGraphicFramePr>
        <p:xfrm>
          <a:off x="179512" y="923012"/>
          <a:ext cx="3672408" cy="2536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4" name="Формула" r:id="rId7" imgW="2070100" imgH="1422400" progId="Equation.3">
                  <p:embed/>
                </p:oleObj>
              </mc:Choice>
              <mc:Fallback>
                <p:oleObj name="Формула" r:id="rId7" imgW="2070100" imgH="142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923012"/>
                        <a:ext cx="3672408" cy="25364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558083"/>
              </p:ext>
            </p:extLst>
          </p:nvPr>
        </p:nvGraphicFramePr>
        <p:xfrm>
          <a:off x="251520" y="3356992"/>
          <a:ext cx="6908321" cy="526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5" name="Формула" r:id="rId9" imgW="3136680" imgH="241200" progId="Equation.3">
                  <p:embed/>
                </p:oleObj>
              </mc:Choice>
              <mc:Fallback>
                <p:oleObj name="Формула" r:id="rId9" imgW="3136680" imgH="24120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356992"/>
                        <a:ext cx="6908321" cy="526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41542" y="-7440"/>
            <a:ext cx="82609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Представление модели АР в пространстве состояния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364056" y="4310428"/>
            <a:ext cx="6736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X</a:t>
            </a:r>
            <a:r>
              <a:rPr lang="en-US" sz="2800" dirty="0" smtClean="0"/>
              <a:t>(k+1)                     </a:t>
            </a:r>
            <a:r>
              <a:rPr lang="en-US" sz="2800" b="1" dirty="0" smtClean="0"/>
              <a:t>A</a:t>
            </a:r>
            <a:r>
              <a:rPr lang="en-US" sz="2800" dirty="0" smtClean="0"/>
              <a:t> 	    </a:t>
            </a:r>
            <a:r>
              <a:rPr lang="en-US" sz="2800" b="1" dirty="0" smtClean="0"/>
              <a:t>X</a:t>
            </a:r>
            <a:r>
              <a:rPr lang="en-US" sz="2800" dirty="0" smtClean="0"/>
              <a:t>(k+1)     </a:t>
            </a:r>
            <a:r>
              <a:rPr lang="en-US" sz="2800" b="1" dirty="0" smtClean="0"/>
              <a:t>C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151446"/>
              </p:ext>
            </p:extLst>
          </p:nvPr>
        </p:nvGraphicFramePr>
        <p:xfrm>
          <a:off x="4581253" y="1340768"/>
          <a:ext cx="4121205" cy="1223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6" name="Формула" r:id="rId11" imgW="1524000" imgH="457200" progId="Equation.3">
                  <p:embed/>
                </p:oleObj>
              </mc:Choice>
              <mc:Fallback>
                <p:oleObj name="Формула" r:id="rId11" imgW="1524000" imgH="457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253" y="1340768"/>
                        <a:ext cx="4121205" cy="122376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1824" y="3763109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Вектор переменных</a:t>
            </a:r>
          </a:p>
          <a:p>
            <a:r>
              <a:rPr lang="ru-RU" dirty="0"/>
              <a:t> состояния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3901608"/>
            <a:ext cx="1948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Матрица системы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221758" y="3763108"/>
            <a:ext cx="14141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Вектор </a:t>
            </a:r>
            <a:endParaRPr lang="en-US" dirty="0" smtClean="0"/>
          </a:p>
          <a:p>
            <a:r>
              <a:rPr lang="ru-RU" dirty="0" smtClean="0"/>
              <a:t>наблюдения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4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k.opredelim.com/pars_docs/refs/53/52394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25" y="1049482"/>
            <a:ext cx="7620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30171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Адаптивный фильтр </a:t>
            </a:r>
            <a:r>
              <a:rPr lang="ru-RU" b="1" dirty="0" err="1"/>
              <a:t>Калмана</a:t>
            </a:r>
            <a:r>
              <a:rPr lang="ru-RU" b="1" dirty="0"/>
              <a:t> для среднесрочного прогнозирования чисел </a:t>
            </a:r>
            <a:r>
              <a:rPr lang="ru-RU" b="1" dirty="0" smtClean="0"/>
              <a:t>Вольфа</a:t>
            </a:r>
            <a:endParaRPr lang="en-US" b="1" dirty="0" smtClean="0"/>
          </a:p>
          <a:p>
            <a:pPr algn="ctr"/>
            <a:r>
              <a:rPr lang="ru-RU" dirty="0" smtClean="0"/>
              <a:t>Т</a:t>
            </a:r>
            <a:r>
              <a:rPr lang="en-US" dirty="0"/>
              <a:t>.</a:t>
            </a:r>
            <a:r>
              <a:rPr lang="ru-RU" dirty="0" smtClean="0"/>
              <a:t> </a:t>
            </a:r>
            <a:r>
              <a:rPr lang="ru-RU" dirty="0" err="1" smtClean="0"/>
              <a:t>Подладчикова</a:t>
            </a:r>
            <a:r>
              <a:rPr lang="en-US" dirty="0"/>
              <a:t>,</a:t>
            </a:r>
            <a:r>
              <a:rPr lang="ru-RU" dirty="0" smtClean="0"/>
              <a:t> Рональд </a:t>
            </a:r>
            <a:r>
              <a:rPr lang="ru-RU" dirty="0"/>
              <a:t>Ван дер </a:t>
            </a:r>
            <a:r>
              <a:rPr lang="ru-RU" dirty="0" err="1" smtClean="0"/>
              <a:t>Линден</a:t>
            </a:r>
            <a:endParaRPr lang="en-US" dirty="0" smtClean="0"/>
          </a:p>
          <a:p>
            <a:pPr algn="ctr"/>
            <a:r>
              <a:rPr lang="en-US" dirty="0" err="1">
                <a:hlinkClick r:id="rId3"/>
              </a:rPr>
              <a:t>solarwind.cosmos.ru</a:t>
            </a:r>
            <a:r>
              <a:rPr lang="en-US" dirty="0" err="1"/>
              <a:t>›</a:t>
            </a:r>
            <a:r>
              <a:rPr lang="en-US" dirty="0" err="1">
                <a:hlinkClick r:id="rId4"/>
              </a:rPr>
              <a:t>txt</a:t>
            </a:r>
            <a:r>
              <a:rPr lang="en-US" dirty="0">
                <a:hlinkClick r:id="rId4"/>
              </a:rPr>
              <a:t>/2011/conf2011thesis.pdf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81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k.opredelim.com/pars_docs/refs/53/52394/img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9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"/>
          <a:stretch/>
        </p:blipFill>
        <p:spPr bwMode="auto">
          <a:xfrm>
            <a:off x="107505" y="764704"/>
            <a:ext cx="2829304" cy="264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5" y="-11016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ОТСТУПЛЕНИЕ (перлы)</a:t>
            </a:r>
            <a:endParaRPr lang="ru-RU" sz="3200" dirty="0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1" b="15155"/>
          <a:stretch/>
        </p:blipFill>
        <p:spPr bwMode="auto">
          <a:xfrm>
            <a:off x="337058" y="4198776"/>
            <a:ext cx="8397875" cy="111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65" y="5584825"/>
            <a:ext cx="7612063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6160740" cy="357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21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654"/>
            <a:ext cx="93525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Немного о теории моделей </a:t>
            </a:r>
            <a:r>
              <a:rPr lang="ru-RU" sz="2800" dirty="0"/>
              <a:t>авторегрессии-скользящего </a:t>
            </a:r>
            <a:r>
              <a:rPr lang="ru-RU" sz="2800" dirty="0" smtClean="0"/>
              <a:t>среднего (АРСС)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202890"/>
              </p:ext>
            </p:extLst>
          </p:nvPr>
        </p:nvGraphicFramePr>
        <p:xfrm>
          <a:off x="251520" y="943452"/>
          <a:ext cx="8645375" cy="541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4" name="Формула" r:id="rId3" imgW="4470400" imgH="279400" progId="Equation.3">
                  <p:embed/>
                </p:oleObj>
              </mc:Choice>
              <mc:Fallback>
                <p:oleObj name="Формула" r:id="rId3" imgW="44704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943452"/>
                        <a:ext cx="8645375" cy="5413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532819"/>
              </p:ext>
            </p:extLst>
          </p:nvPr>
        </p:nvGraphicFramePr>
        <p:xfrm>
          <a:off x="794149" y="1772816"/>
          <a:ext cx="3129779" cy="935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5" name="Формула" r:id="rId5" imgW="1447560" imgH="431640" progId="Equation.3">
                  <p:embed/>
                </p:oleObj>
              </mc:Choice>
              <mc:Fallback>
                <p:oleObj name="Формула" r:id="rId5" imgW="144756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149" y="1772816"/>
                        <a:ext cx="3129779" cy="9359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743881"/>
              </p:ext>
            </p:extLst>
          </p:nvPr>
        </p:nvGraphicFramePr>
        <p:xfrm>
          <a:off x="4572000" y="1858963"/>
          <a:ext cx="14319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6" name="Формула" r:id="rId7" imgW="533160" imgH="203040" progId="Equation.3">
                  <p:embed/>
                </p:oleObj>
              </mc:Choice>
              <mc:Fallback>
                <p:oleObj name="Формула" r:id="rId7" imgW="53316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858963"/>
                        <a:ext cx="1431925" cy="549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051720" y="1412776"/>
            <a:ext cx="390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Дискретное преобразование Лапласа</a:t>
            </a: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331249"/>
              </p:ext>
            </p:extLst>
          </p:nvPr>
        </p:nvGraphicFramePr>
        <p:xfrm>
          <a:off x="185868" y="2924943"/>
          <a:ext cx="8562596" cy="1549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7" name="Формула" r:id="rId9" imgW="3594100" imgH="647700" progId="Equation.3">
                  <p:embed/>
                </p:oleObj>
              </mc:Choice>
              <mc:Fallback>
                <p:oleObj name="Формула" r:id="rId9" imgW="3594100" imgH="6477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868" y="2924943"/>
                        <a:ext cx="8562596" cy="15496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865022"/>
              </p:ext>
            </p:extLst>
          </p:nvPr>
        </p:nvGraphicFramePr>
        <p:xfrm>
          <a:off x="152400" y="5359871"/>
          <a:ext cx="8469163" cy="1309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8" name="Формула" r:id="rId11" imgW="3873500" imgH="596900" progId="Equation.3">
                  <p:embed/>
                </p:oleObj>
              </mc:Choice>
              <mc:Fallback>
                <p:oleObj name="Формула" r:id="rId11" imgW="3873500" imgH="5969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359871"/>
                        <a:ext cx="8469163" cy="13094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366804"/>
              </p:ext>
            </p:extLst>
          </p:nvPr>
        </p:nvGraphicFramePr>
        <p:xfrm>
          <a:off x="6539995" y="1681490"/>
          <a:ext cx="2208469" cy="451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9" name="Формула" r:id="rId13" imgW="1104900" imgH="228600" progId="Equation.3">
                  <p:embed/>
                </p:oleObj>
              </mc:Choice>
              <mc:Fallback>
                <p:oleObj name="Формула" r:id="rId13" imgW="110490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9995" y="1681490"/>
                        <a:ext cx="2208469" cy="4513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149822"/>
              </p:ext>
            </p:extLst>
          </p:nvPr>
        </p:nvGraphicFramePr>
        <p:xfrm>
          <a:off x="6622333" y="2060848"/>
          <a:ext cx="219813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0" name="Формула" r:id="rId15" imgW="1167893" imgH="304668" progId="Equation.3">
                  <p:embed/>
                </p:oleObj>
              </mc:Choice>
              <mc:Fallback>
                <p:oleObj name="Формула" r:id="rId15" imgW="1167893" imgH="304668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2333" y="2060848"/>
                        <a:ext cx="2198139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935" y="4472533"/>
            <a:ext cx="33242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327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4" b="2648"/>
          <a:stretch/>
        </p:blipFill>
        <p:spPr bwMode="auto">
          <a:xfrm>
            <a:off x="359533" y="620688"/>
            <a:ext cx="8019358" cy="525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260648"/>
            <a:ext cx="3183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реднемесячные </a:t>
            </a:r>
            <a:r>
              <a:rPr lang="ru-RU" dirty="0"/>
              <a:t>показатели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904645"/>
            <a:ext cx="52842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Зеленый</a:t>
            </a:r>
            <a:r>
              <a:rPr lang="ru-RU" dirty="0" smtClean="0"/>
              <a:t> цвет – отсутствуют от 1 до 10 наблюдений,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желтый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– 11 – 20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C00000"/>
                </a:solidFill>
              </a:rPr>
              <a:t>красный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более 20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72981" y="5949280"/>
            <a:ext cx="24773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Черный</a:t>
            </a:r>
            <a:r>
              <a:rPr lang="ru-RU" dirty="0" smtClean="0"/>
              <a:t> – ежедневные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dirty="0" err="1" smtClean="0"/>
              <a:t>наблюднгия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2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654"/>
            <a:ext cx="93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Обратимость модели скользящего среднего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135773"/>
              </p:ext>
            </p:extLst>
          </p:nvPr>
        </p:nvGraphicFramePr>
        <p:xfrm>
          <a:off x="1003851" y="2204864"/>
          <a:ext cx="7344816" cy="754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0" name="Формула" r:id="rId3" imgW="2501900" imgH="254000" progId="Equation.3">
                  <p:embed/>
                </p:oleObj>
              </mc:Choice>
              <mc:Fallback>
                <p:oleObj name="Формула" r:id="rId3" imgW="2501900" imgH="254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851" y="2204864"/>
                        <a:ext cx="7344816" cy="7540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902000"/>
              </p:ext>
            </p:extLst>
          </p:nvPr>
        </p:nvGraphicFramePr>
        <p:xfrm>
          <a:off x="0" y="692696"/>
          <a:ext cx="8469313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1" name="Формула" r:id="rId5" imgW="3873500" imgH="596900" progId="Equation.3">
                  <p:embed/>
                </p:oleObj>
              </mc:Choice>
              <mc:Fallback>
                <p:oleObj name="Формула" r:id="rId5" imgW="3873500" imgH="596900" progId="Equation.3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92696"/>
                        <a:ext cx="8469313" cy="130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491796"/>
              </p:ext>
            </p:extLst>
          </p:nvPr>
        </p:nvGraphicFramePr>
        <p:xfrm>
          <a:off x="3635896" y="3789040"/>
          <a:ext cx="1584176" cy="836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2" name="Формула" r:id="rId7" imgW="507780" imgH="266584" progId="Equation.3">
                  <p:embed/>
                </p:oleObj>
              </mc:Choice>
              <mc:Fallback>
                <p:oleObj name="Формула" r:id="rId7" imgW="507780" imgH="26658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789040"/>
                        <a:ext cx="1584176" cy="8369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6680" y="3193812"/>
            <a:ext cx="93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Условие обратимости</a:t>
            </a:r>
            <a:endParaRPr lang="ru-RU" sz="28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518634"/>
              </p:ext>
            </p:extLst>
          </p:nvPr>
        </p:nvGraphicFramePr>
        <p:xfrm>
          <a:off x="850900" y="4653136"/>
          <a:ext cx="7442200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3" name="Формула" r:id="rId9" imgW="3403440" imgH="431640" progId="Equation.3">
                  <p:embed/>
                </p:oleObj>
              </mc:Choice>
              <mc:Fallback>
                <p:oleObj name="Формула" r:id="rId9" imgW="3403440" imgH="43164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4653136"/>
                        <a:ext cx="7442200" cy="947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153832"/>
              </p:ext>
            </p:extLst>
          </p:nvPr>
        </p:nvGraphicFramePr>
        <p:xfrm>
          <a:off x="1436688" y="5830888"/>
          <a:ext cx="4633912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4" name="Формула" r:id="rId11" imgW="1485720" imgH="203040" progId="Equation.3">
                  <p:embed/>
                </p:oleObj>
              </mc:Choice>
              <mc:Fallback>
                <p:oleObj name="Формула" r:id="rId11" imgW="1485720" imgH="20304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688" y="5830888"/>
                        <a:ext cx="4633912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Синтез управления предполагает наличие всех корне </a:t>
            </a:r>
            <a:r>
              <a:rPr lang="en-US" dirty="0" smtClean="0"/>
              <a:t>B(z) </a:t>
            </a:r>
            <a:r>
              <a:rPr lang="ru-RU" dirty="0" smtClean="0"/>
              <a:t>внутри ед.. круга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167059"/>
              </p:ext>
            </p:extLst>
          </p:nvPr>
        </p:nvGraphicFramePr>
        <p:xfrm>
          <a:off x="1511745" y="512566"/>
          <a:ext cx="572371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1" name="Формула" r:id="rId3" imgW="2413000" imgH="304800" progId="Equation.3">
                  <p:embed/>
                </p:oleObj>
              </mc:Choice>
              <mc:Fallback>
                <p:oleObj name="Формула" r:id="rId3" imgW="2413000" imgH="304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745" y="512566"/>
                        <a:ext cx="5723713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5746519" y="1427096"/>
            <a:ext cx="2855697" cy="2460021"/>
            <a:chOff x="4610" y="3868"/>
            <a:chExt cx="4890" cy="4185"/>
          </a:xfrm>
        </p:grpSpPr>
        <p:sp>
          <p:nvSpPr>
            <p:cNvPr id="6" name="AutoShape 34"/>
            <p:cNvSpPr>
              <a:spLocks noChangeAspect="1" noChangeArrowheads="1" noTextEdit="1"/>
            </p:cNvSpPr>
            <p:nvPr/>
          </p:nvSpPr>
          <p:spPr bwMode="auto">
            <a:xfrm>
              <a:off x="4610" y="3868"/>
              <a:ext cx="4890" cy="41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Text Box 33"/>
            <p:cNvSpPr txBox="1">
              <a:spLocks noChangeArrowheads="1"/>
            </p:cNvSpPr>
            <p:nvPr/>
          </p:nvSpPr>
          <p:spPr bwMode="auto">
            <a:xfrm>
              <a:off x="6512" y="3868"/>
              <a:ext cx="544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Im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Oval 32"/>
            <p:cNvSpPr>
              <a:spLocks noChangeArrowheads="1"/>
            </p:cNvSpPr>
            <p:nvPr/>
          </p:nvSpPr>
          <p:spPr bwMode="auto">
            <a:xfrm>
              <a:off x="5153" y="4543"/>
              <a:ext cx="3264" cy="297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31"/>
            <p:cNvSpPr>
              <a:spLocks noChangeShapeType="1"/>
            </p:cNvSpPr>
            <p:nvPr/>
          </p:nvSpPr>
          <p:spPr bwMode="auto">
            <a:xfrm>
              <a:off x="4746" y="6028"/>
              <a:ext cx="407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Line 30"/>
            <p:cNvSpPr>
              <a:spLocks noChangeShapeType="1"/>
            </p:cNvSpPr>
            <p:nvPr/>
          </p:nvSpPr>
          <p:spPr bwMode="auto">
            <a:xfrm>
              <a:off x="6784" y="4273"/>
              <a:ext cx="0" cy="35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Text Box 29"/>
            <p:cNvSpPr txBox="1">
              <a:spLocks noChangeArrowheads="1"/>
            </p:cNvSpPr>
            <p:nvPr/>
          </p:nvSpPr>
          <p:spPr bwMode="auto">
            <a:xfrm>
              <a:off x="8822" y="5758"/>
              <a:ext cx="542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6784" y="4138"/>
              <a:ext cx="363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6784" y="7513"/>
              <a:ext cx="543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-1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26"/>
            <p:cNvSpPr txBox="1">
              <a:spLocks noChangeArrowheads="1"/>
            </p:cNvSpPr>
            <p:nvPr/>
          </p:nvSpPr>
          <p:spPr bwMode="auto">
            <a:xfrm>
              <a:off x="4610" y="5623"/>
              <a:ext cx="498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-1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8414" y="5623"/>
              <a:ext cx="363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>
              <a:off x="6784" y="5083"/>
              <a:ext cx="951" cy="977"/>
              <a:chOff x="6784" y="5083"/>
              <a:chExt cx="951" cy="977"/>
            </a:xfrm>
          </p:grpSpPr>
          <p:grpSp>
            <p:nvGrpSpPr>
              <p:cNvPr id="31" name="Group 22"/>
              <p:cNvGrpSpPr>
                <a:grpSpLocks/>
              </p:cNvGrpSpPr>
              <p:nvPr/>
            </p:nvGrpSpPr>
            <p:grpSpPr bwMode="auto">
              <a:xfrm>
                <a:off x="7599" y="5083"/>
                <a:ext cx="136" cy="135"/>
                <a:chOff x="5454" y="7111"/>
                <a:chExt cx="180" cy="180"/>
              </a:xfrm>
            </p:grpSpPr>
            <p:sp>
              <p:nvSpPr>
                <p:cNvPr id="35" name="Line 24"/>
                <p:cNvSpPr>
                  <a:spLocks noChangeShapeType="1"/>
                </p:cNvSpPr>
                <p:nvPr/>
              </p:nvSpPr>
              <p:spPr bwMode="auto">
                <a:xfrm>
                  <a:off x="5454" y="7111"/>
                  <a:ext cx="180" cy="18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auto">
                <a:xfrm rot="-5400000">
                  <a:off x="5454" y="7111"/>
                  <a:ext cx="180" cy="18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32" name="Line 21"/>
              <p:cNvSpPr>
                <a:spLocks noChangeShapeType="1"/>
              </p:cNvSpPr>
              <p:nvPr/>
            </p:nvSpPr>
            <p:spPr bwMode="auto">
              <a:xfrm flipH="1">
                <a:off x="6784" y="5218"/>
                <a:ext cx="815" cy="7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Line 20"/>
              <p:cNvSpPr>
                <a:spLocks noChangeShapeType="1"/>
              </p:cNvSpPr>
              <p:nvPr/>
            </p:nvSpPr>
            <p:spPr bwMode="auto">
              <a:xfrm flipH="1">
                <a:off x="6788" y="5142"/>
                <a:ext cx="872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Line 19"/>
              <p:cNvSpPr>
                <a:spLocks noChangeShapeType="1"/>
              </p:cNvSpPr>
              <p:nvPr/>
            </p:nvSpPr>
            <p:spPr bwMode="auto">
              <a:xfrm>
                <a:off x="7660" y="5154"/>
                <a:ext cx="6" cy="90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7" name="Group 11"/>
            <p:cNvGrpSpPr>
              <a:grpSpLocks/>
            </p:cNvGrpSpPr>
            <p:nvPr/>
          </p:nvGrpSpPr>
          <p:grpSpPr bwMode="auto">
            <a:xfrm flipV="1">
              <a:off x="6770" y="5979"/>
              <a:ext cx="951" cy="976"/>
              <a:chOff x="6784" y="5083"/>
              <a:chExt cx="951" cy="977"/>
            </a:xfrm>
          </p:grpSpPr>
          <p:grpSp>
            <p:nvGrpSpPr>
              <p:cNvPr id="25" name="Group 15"/>
              <p:cNvGrpSpPr>
                <a:grpSpLocks/>
              </p:cNvGrpSpPr>
              <p:nvPr/>
            </p:nvGrpSpPr>
            <p:grpSpPr bwMode="auto">
              <a:xfrm>
                <a:off x="7599" y="5083"/>
                <a:ext cx="136" cy="135"/>
                <a:chOff x="5454" y="7111"/>
                <a:chExt cx="180" cy="180"/>
              </a:xfrm>
            </p:grpSpPr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auto">
                <a:xfrm>
                  <a:off x="5454" y="7111"/>
                  <a:ext cx="180" cy="18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Line 16"/>
                <p:cNvSpPr>
                  <a:spLocks noChangeShapeType="1"/>
                </p:cNvSpPr>
                <p:nvPr/>
              </p:nvSpPr>
              <p:spPr bwMode="auto">
                <a:xfrm rot="-5400000">
                  <a:off x="5454" y="7111"/>
                  <a:ext cx="180" cy="18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 flipH="1">
                <a:off x="6784" y="5218"/>
                <a:ext cx="815" cy="7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Line 13"/>
              <p:cNvSpPr>
                <a:spLocks noChangeShapeType="1"/>
              </p:cNvSpPr>
              <p:nvPr/>
            </p:nvSpPr>
            <p:spPr bwMode="auto">
              <a:xfrm flipH="1">
                <a:off x="6788" y="5142"/>
                <a:ext cx="872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Line 12"/>
              <p:cNvSpPr>
                <a:spLocks noChangeShapeType="1"/>
              </p:cNvSpPr>
              <p:nvPr/>
            </p:nvSpPr>
            <p:spPr bwMode="auto">
              <a:xfrm>
                <a:off x="7660" y="5154"/>
                <a:ext cx="6" cy="90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7056" y="5623"/>
              <a:ext cx="497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Arial" pitchFamily="34" charset="0"/>
                  <a:sym typeface="Symbol" pitchFamily="18" charset="2"/>
                </a:rPr>
                <a:t></a:t>
              </a:r>
            </a:p>
          </p:txBody>
        </p:sp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7327" y="4813"/>
              <a:ext cx="452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ru-RU" altLang="ru-RU" sz="14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7319" y="6948"/>
              <a:ext cx="450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</a:t>
              </a:r>
              <a:r>
                <a:rPr kumimoji="0" lang="ru-RU" altLang="ru-RU" sz="14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7264" y="5547"/>
              <a:ext cx="222" cy="481"/>
            </a:xfrm>
            <a:custGeom>
              <a:avLst/>
              <a:gdLst>
                <a:gd name="T0" fmla="*/ 180 w 210"/>
                <a:gd name="T1" fmla="*/ 540 h 540"/>
                <a:gd name="T2" fmla="*/ 180 w 210"/>
                <a:gd name="T3" fmla="*/ 180 h 540"/>
                <a:gd name="T4" fmla="*/ 0 w 210"/>
                <a:gd name="T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" h="540">
                  <a:moveTo>
                    <a:pt x="180" y="540"/>
                  </a:moveTo>
                  <a:cubicBezTo>
                    <a:pt x="195" y="405"/>
                    <a:pt x="210" y="270"/>
                    <a:pt x="180" y="180"/>
                  </a:cubicBezTo>
                  <a:cubicBezTo>
                    <a:pt x="150" y="90"/>
                    <a:pt x="30" y="3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105" y="6703"/>
              <a:ext cx="544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Im</a:t>
              </a:r>
              <a:r>
                <a:rPr kumimoji="0" lang="ru-RU" altLang="ru-RU" sz="14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6105" y="4948"/>
              <a:ext cx="542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Im</a:t>
              </a:r>
              <a:r>
                <a:rPr kumimoji="0" lang="ru-RU" altLang="ru-RU" sz="14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7599" y="5623"/>
              <a:ext cx="680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</a:t>
              </a:r>
              <a:r>
                <a:rPr kumimoji="0" lang="ru-RU" altLang="ru-RU" sz="1400" b="0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1,2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753467"/>
              </p:ext>
            </p:extLst>
          </p:nvPr>
        </p:nvGraphicFramePr>
        <p:xfrm>
          <a:off x="539552" y="1865100"/>
          <a:ext cx="3246370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2" name="Формула" r:id="rId5" imgW="1816100" imgH="533400" progId="Equation.3">
                  <p:embed/>
                </p:oleObj>
              </mc:Choice>
              <mc:Fallback>
                <p:oleObj name="Формула" r:id="rId5" imgW="1816100" imgH="5334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865100"/>
                        <a:ext cx="3246370" cy="957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0" y="-10654"/>
            <a:ext cx="93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Характеристическое уравнение</a:t>
            </a:r>
            <a:endParaRPr lang="ru-RU" sz="28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8140" y="1340768"/>
            <a:ext cx="93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АР2</a:t>
            </a:r>
            <a:endParaRPr lang="ru-RU" sz="2800" dirty="0"/>
          </a:p>
        </p:txBody>
      </p:sp>
      <p:sp>
        <p:nvSpPr>
          <p:cNvPr id="39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609768"/>
              </p:ext>
            </p:extLst>
          </p:nvPr>
        </p:nvGraphicFramePr>
        <p:xfrm>
          <a:off x="323528" y="4452846"/>
          <a:ext cx="5088923" cy="921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3" name="Формула" r:id="rId7" imgW="2387520" imgH="431640" progId="Equation.3">
                  <p:embed/>
                </p:oleObj>
              </mc:Choice>
              <mc:Fallback>
                <p:oleObj name="Формула" r:id="rId7" imgW="2387520" imgH="43164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452846"/>
                        <a:ext cx="5088923" cy="9212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776917"/>
              </p:ext>
            </p:extLst>
          </p:nvPr>
        </p:nvGraphicFramePr>
        <p:xfrm>
          <a:off x="539552" y="2996952"/>
          <a:ext cx="3686402" cy="1368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4" name="Формула" r:id="rId9" imgW="1574640" imgH="583920" progId="Equation.3">
                  <p:embed/>
                </p:oleObj>
              </mc:Choice>
              <mc:Fallback>
                <p:oleObj name="Формула" r:id="rId9" imgW="1574640" imgH="58392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996952"/>
                        <a:ext cx="3686402" cy="1368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77" name="Picture 6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179" y="4216829"/>
            <a:ext cx="30003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7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6" name="Объект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07262"/>
              </p:ext>
            </p:extLst>
          </p:nvPr>
        </p:nvGraphicFramePr>
        <p:xfrm>
          <a:off x="1570038" y="5459413"/>
          <a:ext cx="2259012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5" name="Формула" r:id="rId12" imgW="863280" imgH="419040" progId="Equation.3">
                  <p:embed/>
                </p:oleObj>
              </mc:Choice>
              <mc:Fallback>
                <p:oleObj name="Формула" r:id="rId12" imgW="863280" imgH="41904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8" y="5459413"/>
                        <a:ext cx="2259012" cy="1108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20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654"/>
            <a:ext cx="93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Модели Бокса и Дженкинса (1770-1869 </a:t>
            </a:r>
            <a:r>
              <a:rPr lang="ru-RU" sz="2800" dirty="0" smtClean="0">
                <a:solidFill>
                  <a:srgbClr val="FF0000"/>
                </a:solidFill>
              </a:rPr>
              <a:t>???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5761833"/>
              </p:ext>
            </p:extLst>
          </p:nvPr>
        </p:nvGraphicFramePr>
        <p:xfrm>
          <a:off x="323528" y="775271"/>
          <a:ext cx="5939387" cy="637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2" name="Формула" r:id="rId4" imgW="2108160" imgH="228600" progId="Equation.3">
                  <p:embed/>
                </p:oleObj>
              </mc:Choice>
              <mc:Fallback>
                <p:oleObj name="Формула" r:id="rId4" imgW="210816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775271"/>
                        <a:ext cx="5939387" cy="6375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067458"/>
              </p:ext>
            </p:extLst>
          </p:nvPr>
        </p:nvGraphicFramePr>
        <p:xfrm>
          <a:off x="323528" y="1412776"/>
          <a:ext cx="6867883" cy="562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3" name="Формула" r:id="rId6" imgW="2755800" imgH="228600" progId="Equation.3">
                  <p:embed/>
                </p:oleObj>
              </mc:Choice>
              <mc:Fallback>
                <p:oleObj name="Формула" r:id="rId6" imgW="27558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412776"/>
                        <a:ext cx="6867883" cy="5628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30706"/>
              </p:ext>
            </p:extLst>
          </p:nvPr>
        </p:nvGraphicFramePr>
        <p:xfrm>
          <a:off x="7443538" y="981298"/>
          <a:ext cx="1677988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4" name="Формула" r:id="rId8" imgW="787320" imgH="241200" progId="Equation.3">
                  <p:embed/>
                </p:oleObj>
              </mc:Choice>
              <mc:Fallback>
                <p:oleObj name="Формула" r:id="rId8" imgW="787320" imgH="241200" progId="Equation.3">
                  <p:embed/>
                  <p:pic>
                    <p:nvPicPr>
                      <p:cNvPr id="0" name="Объект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3538" y="981298"/>
                        <a:ext cx="1677988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307277"/>
              </p:ext>
            </p:extLst>
          </p:nvPr>
        </p:nvGraphicFramePr>
        <p:xfrm>
          <a:off x="7491163" y="1628998"/>
          <a:ext cx="1677988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" name="Формула" r:id="rId10" imgW="787320" imgH="241200" progId="Equation.3">
                  <p:embed/>
                </p:oleObj>
              </mc:Choice>
              <mc:Fallback>
                <p:oleObj name="Формула" r:id="rId10" imgW="787320" imgH="24120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1163" y="1628998"/>
                        <a:ext cx="1677988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90156"/>
              </p:ext>
            </p:extLst>
          </p:nvPr>
        </p:nvGraphicFramePr>
        <p:xfrm>
          <a:off x="323529" y="2348882"/>
          <a:ext cx="6840762" cy="4248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9805"/>
                <a:gridCol w="875851"/>
                <a:gridCol w="875851"/>
                <a:gridCol w="875851"/>
                <a:gridCol w="875851"/>
                <a:gridCol w="875851"/>
                <a:gridCol w="875851"/>
                <a:gridCol w="875851"/>
              </a:tblGrid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a(</a:t>
                      </a:r>
                      <a:r>
                        <a:rPr lang="en-US" sz="2400" dirty="0" err="1">
                          <a:effectLst/>
                        </a:rPr>
                        <a:t>i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AP(1)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AP(2)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AP(3)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AP(4)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AP(5)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AP(6)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AP(7)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a1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0.801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1.303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1.225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1.223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1.222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1.235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1.200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-0.627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-0.465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-0.472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-0.478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-0.492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-0.438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-0.124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-0.107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-0.137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-0.108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-0.136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a4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-0.014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0.063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0.165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0.183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a5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-0.063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-0.323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-0.240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a6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0.212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0.005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0.168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472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CKOe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24.1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17.4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17.2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17.2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17.2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16.9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16.6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419872" y="476672"/>
            <a:ext cx="1826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Прогноз на 1 год</a:t>
            </a:r>
          </a:p>
        </p:txBody>
      </p:sp>
    </p:spTree>
    <p:extLst>
      <p:ext uri="{BB962C8B-B14F-4D97-AF65-F5344CB8AC3E}">
        <p14:creationId xmlns:p14="http://schemas.microsoft.com/office/powerpoint/2010/main" val="52881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987994"/>
              </p:ext>
            </p:extLst>
          </p:nvPr>
        </p:nvGraphicFramePr>
        <p:xfrm>
          <a:off x="1475656" y="512566"/>
          <a:ext cx="5952306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3867"/>
                <a:gridCol w="904808"/>
                <a:gridCol w="1015225"/>
                <a:gridCol w="1014203"/>
                <a:gridCol w="1014203"/>
              </a:tblGrid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a(</a:t>
                      </a:r>
                      <a:r>
                        <a:rPr lang="en-US" sz="2400" dirty="0" err="1">
                          <a:effectLst/>
                        </a:rPr>
                        <a:t>i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AP(28)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a1,a8,a15,a22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1.148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-0.066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-0.045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0.182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a2,a9,a16,a23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-0.387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0.160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0.001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-0.058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a3,a10,a17,a24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-0.239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0.051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0.120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-0.083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a4,a11,a18,a25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0.347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0.047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-0.247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0.118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a5,a12,a19,a26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-0.342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-0.087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0.080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-0.164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a6,a13,a20,a27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0.056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-0.025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0.030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0.055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a7,a14,a21,a28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0.168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0.117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-0.164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0.005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44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CKOe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15.1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-10654"/>
            <a:ext cx="9352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Прогноз на 1 год</a:t>
            </a:r>
            <a:endParaRPr lang="ru-RU" sz="28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974856"/>
              </p:ext>
            </p:extLst>
          </p:nvPr>
        </p:nvGraphicFramePr>
        <p:xfrm>
          <a:off x="1547664" y="3833664"/>
          <a:ext cx="496855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113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7923963"/>
              </p:ext>
            </p:extLst>
          </p:nvPr>
        </p:nvGraphicFramePr>
        <p:xfrm>
          <a:off x="179512" y="1849859"/>
          <a:ext cx="5895975" cy="357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44824"/>
            <a:ext cx="2773363" cy="357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267744" y="6590039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355976" y="6597352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076462" y="6359207"/>
            <a:ext cx="15841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- </a:t>
            </a:r>
            <a:r>
              <a:rPr lang="ru-RU" sz="2000" dirty="0"/>
              <a:t>прогноз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6359207"/>
            <a:ext cx="13681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- </a:t>
            </a:r>
            <a:r>
              <a:rPr lang="ru-RU" sz="2400" dirty="0" smtClean="0"/>
              <a:t>факт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176" y="188640"/>
            <a:ext cx="946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/>
              <a:t>AR 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5794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040" y="1916832"/>
            <a:ext cx="738638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34981" y="188640"/>
            <a:ext cx="3076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Прогноз на </a:t>
            </a:r>
            <a:r>
              <a:rPr lang="en-US" sz="3200" dirty="0" smtClean="0"/>
              <a:t>k </a:t>
            </a:r>
            <a:r>
              <a:rPr lang="ru-RU" sz="3200" dirty="0" smtClean="0"/>
              <a:t>лет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19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797580"/>
              </p:ext>
            </p:extLst>
          </p:nvPr>
        </p:nvGraphicFramePr>
        <p:xfrm>
          <a:off x="1152525" y="764704"/>
          <a:ext cx="7316285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9" name="Формула" r:id="rId3" imgW="2921000" imgH="431800" progId="Equation.3">
                  <p:embed/>
                </p:oleObj>
              </mc:Choice>
              <mc:Fallback>
                <p:oleObj name="Формула" r:id="rId3" imgW="29210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764704"/>
                        <a:ext cx="7316285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163316"/>
              </p:ext>
            </p:extLst>
          </p:nvPr>
        </p:nvGraphicFramePr>
        <p:xfrm>
          <a:off x="251520" y="2780928"/>
          <a:ext cx="2376264" cy="2731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0" name="Формула" r:id="rId5" imgW="1193800" imgH="1371600" progId="Equation.3">
                  <p:embed/>
                </p:oleObj>
              </mc:Choice>
              <mc:Fallback>
                <p:oleObj name="Формула" r:id="rId5" imgW="119380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780928"/>
                        <a:ext cx="2376264" cy="27318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8747386"/>
              </p:ext>
            </p:extLst>
          </p:nvPr>
        </p:nvGraphicFramePr>
        <p:xfrm>
          <a:off x="3203848" y="2708920"/>
          <a:ext cx="573328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67744" y="9543"/>
            <a:ext cx="5332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СКО среднесрочного прогноза   </a:t>
            </a:r>
            <a:endParaRPr lang="ru-RU" sz="28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413878"/>
              </p:ext>
            </p:extLst>
          </p:nvPr>
        </p:nvGraphicFramePr>
        <p:xfrm>
          <a:off x="3347864" y="1916832"/>
          <a:ext cx="5474407" cy="793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1" name="Формула" r:id="rId8" imgW="2133600" imgH="304800" progId="Equation.3">
                  <p:embed/>
                </p:oleObj>
              </mc:Choice>
              <mc:Fallback>
                <p:oleObj name="Формула" r:id="rId8" imgW="21336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916832"/>
                        <a:ext cx="5474407" cy="7939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869177"/>
              </p:ext>
            </p:extLst>
          </p:nvPr>
        </p:nvGraphicFramePr>
        <p:xfrm>
          <a:off x="2627784" y="1988840"/>
          <a:ext cx="480686" cy="4569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0686"/>
              </a:tblGrid>
              <a:tr h="1592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δ</a:t>
                      </a:r>
                      <a:r>
                        <a:rPr lang="en-US" sz="900" baseline="-25000">
                          <a:effectLst/>
                        </a:rPr>
                        <a:t>i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16682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16682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1,303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1,070809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0,578283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0,082106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-0,2556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43676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-0,38453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43676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-0,34078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43676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-0,20293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43676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-0,05076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0,061104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0,111443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0,106898</a:t>
                      </a:r>
                      <a:endParaRPr lang="ru-RU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  <a:tr h="29117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0,069413</a:t>
                      </a:r>
                      <a:endParaRPr lang="ru-RU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4077" marR="54077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86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11164"/>
              </p:ext>
            </p:extLst>
          </p:nvPr>
        </p:nvGraphicFramePr>
        <p:xfrm>
          <a:off x="395536" y="1412776"/>
          <a:ext cx="4014687" cy="4173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2899"/>
                <a:gridCol w="860290"/>
                <a:gridCol w="1111208"/>
                <a:gridCol w="860290"/>
              </a:tblGrid>
              <a:tr h="3129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23-й цикл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24-й цикл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1996,5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11,6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2008,5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4,2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1997,5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28,9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2009,5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4,8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1998,5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88,3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2010,5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24,9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1999,5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136,3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2011,5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80,8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</a:rPr>
                        <a:t>2000,5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</a:rPr>
                        <a:t>173,9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2012,5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84,5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2001,5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170,4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2013,5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94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2002,5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163,6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</a:rPr>
                        <a:t>2014,5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u="none" strike="noStrike" dirty="0">
                          <a:effectLst/>
                        </a:rPr>
                        <a:t>113,3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2003,5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99,3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2015,5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69,7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2004,5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65,3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2005,5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45,8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2006,5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24,7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3129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2007,5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12,6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>
                          <a:effectLst/>
                        </a:rPr>
                        <a:t> 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>
                          <a:effectLst/>
                        </a:rPr>
                        <a:t> 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823647"/>
              </p:ext>
            </p:extLst>
          </p:nvPr>
        </p:nvGraphicFramePr>
        <p:xfrm>
          <a:off x="4635498" y="1628800"/>
          <a:ext cx="4488359" cy="3699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627784" y="153506"/>
            <a:ext cx="31832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23-й и 24-й циклы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51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4624"/>
            <a:ext cx="638007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7697"/>
            <a:ext cx="7388188" cy="103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3" t="52790" r="48558" b="31487"/>
          <a:stretch/>
        </p:blipFill>
        <p:spPr bwMode="auto">
          <a:xfrm>
            <a:off x="28397" y="2161531"/>
            <a:ext cx="6619650" cy="20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0498" r="13957" b="18595"/>
          <a:stretch/>
        </p:blipFill>
        <p:spPr bwMode="auto">
          <a:xfrm>
            <a:off x="251520" y="4827760"/>
            <a:ext cx="7453891" cy="160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6086" r="13957" b="40771"/>
          <a:stretch/>
        </p:blipFill>
        <p:spPr bwMode="auto">
          <a:xfrm>
            <a:off x="377416" y="4385565"/>
            <a:ext cx="6619650" cy="41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23938" y="40001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378461" y="2508574"/>
            <a:ext cx="2765539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</a:t>
            </a:r>
            <a:r>
              <a:rPr lang="en-US" sz="2400" dirty="0" smtClean="0"/>
              <a:t>begin23</a:t>
            </a:r>
            <a:r>
              <a:rPr lang="en-US" sz="3200" dirty="0" smtClean="0"/>
              <a:t>=1996;</a:t>
            </a:r>
          </a:p>
          <a:p>
            <a:r>
              <a:rPr lang="en-US" sz="3200" dirty="0" smtClean="0"/>
              <a:t> </a:t>
            </a:r>
            <a:r>
              <a:rPr lang="en-US" sz="3200" dirty="0" err="1" smtClean="0"/>
              <a:t>T</a:t>
            </a:r>
            <a:r>
              <a:rPr lang="en-US" sz="2400" dirty="0" err="1" smtClean="0"/>
              <a:t>wmax</a:t>
            </a:r>
            <a:r>
              <a:rPr lang="en-US" sz="2400" dirty="0" smtClean="0"/>
              <a:t> 23=</a:t>
            </a:r>
            <a:r>
              <a:rPr lang="en-US" sz="3200" dirty="0"/>
              <a:t>2000</a:t>
            </a:r>
            <a:r>
              <a:rPr lang="en-US" sz="2400" dirty="0" smtClean="0"/>
              <a:t>; </a:t>
            </a:r>
          </a:p>
          <a:p>
            <a:r>
              <a:rPr lang="en-US" sz="3200" dirty="0" smtClean="0"/>
              <a:t>W</a:t>
            </a:r>
            <a:r>
              <a:rPr lang="en-US" sz="2400" dirty="0" smtClean="0"/>
              <a:t>max23=</a:t>
            </a:r>
            <a:r>
              <a:rPr lang="en-US" sz="3200" dirty="0" smtClean="0"/>
              <a:t>173,9</a:t>
            </a:r>
            <a:r>
              <a:rPr lang="en-US" sz="2400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60025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9545982"/>
              </p:ext>
            </p:extLst>
          </p:nvPr>
        </p:nvGraphicFramePr>
        <p:xfrm>
          <a:off x="4644008" y="1196752"/>
          <a:ext cx="4104456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38869"/>
              </p:ext>
            </p:extLst>
          </p:nvPr>
        </p:nvGraphicFramePr>
        <p:xfrm>
          <a:off x="179512" y="1196752"/>
          <a:ext cx="45720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689295"/>
              </p:ext>
            </p:extLst>
          </p:nvPr>
        </p:nvGraphicFramePr>
        <p:xfrm>
          <a:off x="4716016" y="3789040"/>
          <a:ext cx="406754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43808" y="153506"/>
            <a:ext cx="26791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Средний цикл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417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idc.be/images/wolfam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5328592" cy="61206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918316" y="950397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24-</a:t>
            </a:r>
            <a:r>
              <a:rPr lang="ru-RU" sz="3200" dirty="0" smtClean="0"/>
              <a:t>й цикл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18316" y="1687572"/>
            <a:ext cx="23793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Wmax</a:t>
            </a:r>
            <a:r>
              <a:rPr lang="ru-RU" sz="3200" dirty="0" smtClean="0"/>
              <a:t>=</a:t>
            </a:r>
            <a:r>
              <a:rPr lang="ru-RU" sz="3200" dirty="0"/>
              <a:t>113,3</a:t>
            </a:r>
            <a:endParaRPr lang="en-US" sz="3200" dirty="0" smtClean="0"/>
          </a:p>
          <a:p>
            <a:r>
              <a:rPr lang="en-US" sz="3200" dirty="0" smtClean="0"/>
              <a:t>T= 2014 </a:t>
            </a:r>
            <a:r>
              <a:rPr lang="ru-RU" sz="3200" dirty="0" smtClean="0"/>
              <a:t>г.</a:t>
            </a:r>
            <a:endParaRPr lang="ru-RU" sz="3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025" y="2780814"/>
            <a:ext cx="3954463" cy="368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09202" y="6381329"/>
            <a:ext cx="320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www</a:t>
            </a:r>
            <a:r>
              <a:rPr lang="ru-RU" dirty="0"/>
              <a:t>.</a:t>
            </a:r>
            <a:r>
              <a:rPr lang="en-US" dirty="0" err="1"/>
              <a:t>sidc</a:t>
            </a:r>
            <a:r>
              <a:rPr lang="ru-RU" dirty="0"/>
              <a:t>.</a:t>
            </a:r>
            <a:r>
              <a:rPr lang="en-US" dirty="0"/>
              <a:t>be</a:t>
            </a:r>
            <a:r>
              <a:rPr lang="ru-RU" dirty="0"/>
              <a:t>/</a:t>
            </a:r>
            <a:r>
              <a:rPr lang="en-US" dirty="0" err="1"/>
              <a:t>silso</a:t>
            </a:r>
            <a:r>
              <a:rPr lang="ru-RU" dirty="0"/>
              <a:t>/</a:t>
            </a:r>
            <a:r>
              <a:rPr lang="en-US" dirty="0" err="1"/>
              <a:t>yearlyssnplot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4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73" y="1271848"/>
            <a:ext cx="4281527" cy="330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8892" y="846004"/>
            <a:ext cx="6202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«Четный цикл ниже следующего нечетного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80878" y="153506"/>
            <a:ext cx="62795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Правила Оля-</a:t>
            </a:r>
            <a:r>
              <a:rPr lang="ru-RU" sz="2800" dirty="0" err="1" smtClean="0"/>
              <a:t>Гневышева</a:t>
            </a:r>
            <a:r>
              <a:rPr lang="ru-RU" sz="2800" dirty="0" smtClean="0"/>
              <a:t> </a:t>
            </a:r>
            <a:r>
              <a:rPr lang="ru-RU" sz="2800" dirty="0"/>
              <a:t>и </a:t>
            </a:r>
            <a:r>
              <a:rPr lang="ru-RU" sz="2800" dirty="0" err="1" smtClean="0"/>
              <a:t>Капецкого</a:t>
            </a:r>
            <a:endParaRPr lang="ru-RU" sz="28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07669"/>
            <a:ext cx="4427984" cy="324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822117"/>
              </p:ext>
            </p:extLst>
          </p:nvPr>
        </p:nvGraphicFramePr>
        <p:xfrm>
          <a:off x="614500" y="4941168"/>
          <a:ext cx="4533564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5997"/>
                <a:gridCol w="625669"/>
                <a:gridCol w="811679"/>
                <a:gridCol w="811679"/>
                <a:gridCol w="1288540"/>
              </a:tblGrid>
              <a:tr h="624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CKO r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tr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Уровень значимости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0.41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11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0.30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1.36</a:t>
                      </a:r>
                      <a:endParaRPr lang="ru-RU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0.21</a:t>
                      </a:r>
                      <a:endParaRPr lang="ru-RU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-44589"/>
            <a:ext cx="52836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The </a:t>
            </a:r>
            <a:r>
              <a:rPr lang="en-US" sz="4800" dirty="0" err="1"/>
              <a:t>Gleissberg</a:t>
            </a:r>
            <a:r>
              <a:rPr lang="en-US" sz="4800" dirty="0"/>
              <a:t> </a:t>
            </a:r>
            <a:r>
              <a:rPr lang="en-US" sz="4800" dirty="0" smtClean="0"/>
              <a:t>Cycle</a:t>
            </a:r>
            <a:endParaRPr lang="ru-RU" sz="4800" dirty="0"/>
          </a:p>
        </p:txBody>
      </p:sp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5097780" cy="23241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375619"/>
              </p:ext>
            </p:extLst>
          </p:nvPr>
        </p:nvGraphicFramePr>
        <p:xfrm>
          <a:off x="11561" y="4173180"/>
          <a:ext cx="4572000" cy="2724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182698"/>
              </p:ext>
            </p:extLst>
          </p:nvPr>
        </p:nvGraphicFramePr>
        <p:xfrm>
          <a:off x="4837549" y="908720"/>
          <a:ext cx="3982923" cy="2659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6286"/>
                <a:gridCol w="1237138"/>
                <a:gridCol w="1239499"/>
              </a:tblGrid>
              <a:tr h="44354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a0</a:t>
                      </a:r>
                    </a:p>
                  </a:txBody>
                  <a:tcPr marL="68580" marR="68580" marT="0" marB="0" anchor="b"/>
                </a:tc>
              </a:tr>
              <a:tr h="443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-0,103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0,390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79,169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3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0,242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0,235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30,71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4854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0,134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39,61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34854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1,40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34854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4371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28234,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276866" y="3573016"/>
            <a:ext cx="36156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CKO </a:t>
            </a:r>
            <a:r>
              <a:rPr lang="en-US" sz="2400" b="1" dirty="0" err="1"/>
              <a:t>Wmax</a:t>
            </a:r>
            <a:r>
              <a:rPr lang="en-US" sz="2400" b="1" dirty="0"/>
              <a:t> = 38,0</a:t>
            </a:r>
            <a:endParaRPr lang="ru-RU" sz="2400" dirty="0"/>
          </a:p>
          <a:p>
            <a:r>
              <a:rPr lang="en-US" sz="2400" b="1" dirty="0"/>
              <a:t>CKO e = </a:t>
            </a:r>
            <a:r>
              <a:rPr lang="en-US" sz="2400" b="1" dirty="0" smtClean="0"/>
              <a:t>39,6</a:t>
            </a:r>
            <a:r>
              <a:rPr lang="ru-RU" sz="2400" b="1" dirty="0" smtClean="0"/>
              <a:t>: Т=10</a:t>
            </a:r>
            <a:r>
              <a:rPr lang="en-US" sz="2400" b="1" dirty="0" smtClean="0"/>
              <a:t> </a:t>
            </a:r>
            <a:r>
              <a:rPr lang="en-US" sz="2400" b="1" dirty="0"/>
              <a:t>(</a:t>
            </a:r>
            <a:r>
              <a:rPr lang="ru-RU" sz="2400" b="1" dirty="0"/>
              <a:t>МНК</a:t>
            </a:r>
            <a:r>
              <a:rPr lang="en-US" sz="2400" b="1" dirty="0"/>
              <a:t>)</a:t>
            </a:r>
            <a:endParaRPr lang="ru-RU" sz="2400" dirty="0"/>
          </a:p>
          <a:p>
            <a:r>
              <a:rPr lang="en-US" sz="2400" b="1" dirty="0"/>
              <a:t>CKO e = </a:t>
            </a:r>
            <a:r>
              <a:rPr lang="ru-RU" sz="2400" b="1" dirty="0" smtClean="0"/>
              <a:t>35,8; Т=7 </a:t>
            </a:r>
            <a:r>
              <a:rPr lang="ru-RU" sz="2400" b="1" dirty="0"/>
              <a:t>(Ю-У)</a:t>
            </a:r>
            <a:endParaRPr lang="ru-RU" sz="24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665112"/>
              </p:ext>
            </p:extLst>
          </p:nvPr>
        </p:nvGraphicFramePr>
        <p:xfrm>
          <a:off x="5109139" y="4653136"/>
          <a:ext cx="2937550" cy="1079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8" name="Формула" r:id="rId5" imgW="1244520" imgH="457200" progId="Equation.3">
                  <p:embed/>
                </p:oleObj>
              </mc:Choice>
              <mc:Fallback>
                <p:oleObj name="Формула" r:id="rId5" imgW="124452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9139" y="4653136"/>
                        <a:ext cx="2937550" cy="10797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984357"/>
              </p:ext>
            </p:extLst>
          </p:nvPr>
        </p:nvGraphicFramePr>
        <p:xfrm>
          <a:off x="4819700" y="5759912"/>
          <a:ext cx="4000772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0193"/>
                <a:gridCol w="1000193"/>
                <a:gridCol w="1000193"/>
                <a:gridCol w="1000193"/>
              </a:tblGrid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0,20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0,26</a:t>
                      </a:r>
                      <a:endParaRPr lang="ru-RU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0,90</a:t>
                      </a:r>
                      <a:endParaRPr lang="ru-RU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6,0</a:t>
                      </a:r>
                      <a:endParaRPr lang="ru-RU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477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/>
              <a:t>Gleissberg</a:t>
            </a:r>
            <a:r>
              <a:rPr lang="en-US" dirty="0"/>
              <a:t> (1939) </a:t>
            </a:r>
            <a:endParaRPr lang="ru-RU" dirty="0"/>
          </a:p>
          <a:p>
            <a:r>
              <a:rPr lang="en-US" dirty="0"/>
              <a:t>Garcia and </a:t>
            </a:r>
            <a:r>
              <a:rPr lang="en-US" dirty="0" err="1"/>
              <a:t>Mouradian</a:t>
            </a:r>
            <a:r>
              <a:rPr lang="en-US" dirty="0"/>
              <a:t> (1998) </a:t>
            </a:r>
            <a:endParaRPr lang="ru-RU" dirty="0"/>
          </a:p>
          <a:p>
            <a:r>
              <a:rPr lang="ru-RU" dirty="0"/>
              <a:t> </a:t>
            </a:r>
            <a:r>
              <a:rPr lang="en-US" dirty="0"/>
              <a:t>Hathaway et al. 1999) </a:t>
            </a:r>
            <a:endParaRPr lang="ru-RU" dirty="0"/>
          </a:p>
          <a:p>
            <a:r>
              <a:rPr lang="en-US" dirty="0" err="1"/>
              <a:t>Rozelot</a:t>
            </a:r>
            <a:r>
              <a:rPr lang="en-US" dirty="0"/>
              <a:t>, (1994)</a:t>
            </a:r>
            <a:endParaRPr lang="ru-RU" dirty="0"/>
          </a:p>
          <a:p>
            <a:r>
              <a:rPr lang="en-US" dirty="0"/>
              <a:t> </a:t>
            </a:r>
            <a:r>
              <a:rPr lang="en-US" dirty="0" err="1"/>
              <a:t>Ogurtsov</a:t>
            </a:r>
            <a:r>
              <a:rPr lang="en-US" dirty="0"/>
              <a:t> et al</a:t>
            </a:r>
            <a:r>
              <a:rPr lang="ru-RU" dirty="0"/>
              <a:t>. (2002)</a:t>
            </a:r>
          </a:p>
        </p:txBody>
      </p:sp>
    </p:spTree>
    <p:extLst>
      <p:ext uri="{BB962C8B-B14F-4D97-AF65-F5344CB8AC3E}">
        <p14:creationId xmlns:p14="http://schemas.microsoft.com/office/powerpoint/2010/main" val="375077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-27384"/>
            <a:ext cx="3727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Связь </a:t>
            </a:r>
            <a:r>
              <a:rPr lang="en-US" sz="3200" dirty="0" err="1" smtClean="0"/>
              <a:t>W</a:t>
            </a:r>
            <a:r>
              <a:rPr lang="en-US" sz="2800" dirty="0" err="1" smtClean="0"/>
              <a:t>max</a:t>
            </a:r>
            <a:r>
              <a:rPr lang="en-US" sz="3200" dirty="0" smtClean="0"/>
              <a:t> c </a:t>
            </a:r>
            <a:r>
              <a:rPr lang="ru-RU" sz="3200" dirty="0" smtClean="0"/>
              <a:t>фазой</a:t>
            </a:r>
            <a:endParaRPr lang="ru-RU" sz="32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02" y="476672"/>
            <a:ext cx="9038893" cy="349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970322"/>
            <a:ext cx="9034991" cy="2887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64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3" y="577711"/>
            <a:ext cx="4427984" cy="3238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4514239" cy="327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4" y="3816327"/>
            <a:ext cx="4427984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86300"/>
            <a:ext cx="432048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07704" y="-27384"/>
            <a:ext cx="3727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Связь </a:t>
            </a:r>
            <a:r>
              <a:rPr lang="en-US" sz="3200" dirty="0" err="1" smtClean="0"/>
              <a:t>W</a:t>
            </a:r>
            <a:r>
              <a:rPr lang="en-US" sz="2800" dirty="0" err="1" smtClean="0"/>
              <a:t>max</a:t>
            </a:r>
            <a:r>
              <a:rPr lang="en-US" sz="3200" dirty="0" smtClean="0"/>
              <a:t> c </a:t>
            </a:r>
            <a:r>
              <a:rPr lang="ru-RU" sz="3200" dirty="0" smtClean="0"/>
              <a:t>фазой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5497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679230"/>
              </p:ext>
            </p:extLst>
          </p:nvPr>
        </p:nvGraphicFramePr>
        <p:xfrm>
          <a:off x="395536" y="1412776"/>
          <a:ext cx="8136905" cy="1933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6697"/>
                <a:gridCol w="917925"/>
                <a:gridCol w="784291"/>
                <a:gridCol w="1175054"/>
                <a:gridCol w="1306845"/>
                <a:gridCol w="1586093"/>
              </a:tblGrid>
              <a:tr h="9667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Оценка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CKO r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t-критерий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Стъюдента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Уровень значимости, α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</a:tr>
              <a:tr h="483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 </a:t>
                      </a:r>
                      <a:r>
                        <a:rPr lang="en-US" sz="2000">
                          <a:effectLst/>
                        </a:rPr>
                        <a:t>W</a:t>
                      </a:r>
                      <a:r>
                        <a:rPr lang="en-US" sz="2000" baseline="-25000">
                          <a:effectLst/>
                        </a:rPr>
                        <a:t>max</a:t>
                      </a:r>
                      <a:r>
                        <a:rPr lang="ru-RU" sz="2000">
                          <a:effectLst/>
                        </a:rPr>
                        <a:t>-</a:t>
                      </a:r>
                      <a:r>
                        <a:rPr lang="en-US" sz="2000">
                          <a:effectLst/>
                        </a:rPr>
                        <a:t>F</a:t>
                      </a:r>
                      <a:r>
                        <a:rPr lang="ru-RU" sz="2000">
                          <a:effectLst/>
                        </a:rPr>
                        <a:t> (1-23)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-0,57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23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0,18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3,19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0,004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</a:tr>
              <a:tr h="483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W</a:t>
                      </a:r>
                      <a:r>
                        <a:rPr lang="en-US" sz="2000" baseline="-25000">
                          <a:effectLst/>
                        </a:rPr>
                        <a:t>max</a:t>
                      </a:r>
                      <a:r>
                        <a:rPr lang="en-US" sz="2000">
                          <a:effectLst/>
                        </a:rPr>
                        <a:t>-F </a:t>
                      </a:r>
                      <a:r>
                        <a:rPr lang="ru-RU" sz="2000">
                          <a:effectLst/>
                        </a:rPr>
                        <a:t>(9-23)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-0,72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0,19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3,72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0,003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597596"/>
              </p:ext>
            </p:extLst>
          </p:nvPr>
        </p:nvGraphicFramePr>
        <p:xfrm>
          <a:off x="3059832" y="4365104"/>
          <a:ext cx="1790700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Формула" r:id="rId3" imgW="799920" imgH="266400" progId="Equation.3">
                  <p:embed/>
                </p:oleObj>
              </mc:Choice>
              <mc:Fallback>
                <p:oleObj name="Формула" r:id="rId3" imgW="79992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365104"/>
                        <a:ext cx="1790700" cy="5921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372861"/>
              </p:ext>
            </p:extLst>
          </p:nvPr>
        </p:nvGraphicFramePr>
        <p:xfrm>
          <a:off x="2555776" y="3717032"/>
          <a:ext cx="496158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Формула" r:id="rId5" imgW="2171700" imgH="254000" progId="Equation.3">
                  <p:embed/>
                </p:oleObj>
              </mc:Choice>
              <mc:Fallback>
                <p:oleObj name="Формула" r:id="rId5" imgW="2171700" imgH="254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717032"/>
                        <a:ext cx="496158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907704" y="-27384"/>
            <a:ext cx="59585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Значимость связи </a:t>
            </a:r>
            <a:r>
              <a:rPr lang="en-US" sz="3200" dirty="0" err="1" smtClean="0"/>
              <a:t>W</a:t>
            </a:r>
            <a:r>
              <a:rPr lang="en-US" sz="2800" dirty="0" err="1" smtClean="0"/>
              <a:t>max</a:t>
            </a:r>
            <a:r>
              <a:rPr lang="en-US" sz="3200" dirty="0" smtClean="0"/>
              <a:t> c </a:t>
            </a:r>
            <a:r>
              <a:rPr lang="ru-RU" sz="3200" dirty="0" smtClean="0"/>
              <a:t>фазой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585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5" y="692696"/>
            <a:ext cx="61531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-27384"/>
            <a:ext cx="525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Прогноз </a:t>
            </a:r>
            <a:r>
              <a:rPr lang="en-US" sz="3200" dirty="0" err="1" smtClean="0"/>
              <a:t>W</a:t>
            </a:r>
            <a:r>
              <a:rPr lang="en-US" sz="2800" dirty="0" err="1" smtClean="0"/>
              <a:t>max</a:t>
            </a:r>
            <a:r>
              <a:rPr lang="ru-RU" sz="2800" dirty="0" smtClean="0"/>
              <a:t> и </a:t>
            </a:r>
            <a:r>
              <a:rPr lang="en-US" sz="2800" dirty="0" err="1" smtClean="0"/>
              <a:t>Tmax</a:t>
            </a:r>
            <a:r>
              <a:rPr lang="en-US" sz="3200" dirty="0" smtClean="0"/>
              <a:t> </a:t>
            </a:r>
            <a:r>
              <a:rPr lang="ru-RU" sz="3200" dirty="0" smtClean="0"/>
              <a:t>по </a:t>
            </a:r>
            <a:r>
              <a:rPr lang="ru-RU" sz="3200" dirty="0" smtClean="0"/>
              <a:t>фазе</a:t>
            </a:r>
            <a:endParaRPr lang="ru-RU" sz="32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577480" y="2204864"/>
            <a:ext cx="914400" cy="612648"/>
          </a:xfrm>
          <a:prstGeom prst="wedgeRound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Факт</a:t>
            </a:r>
            <a:endParaRPr lang="ru-RU" sz="2400" dirty="0">
              <a:solidFill>
                <a:schemeClr val="tx1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719561" y="2856788"/>
            <a:ext cx="1440160" cy="1944216"/>
            <a:chOff x="2719561" y="3315816"/>
            <a:chExt cx="1440160" cy="194421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3021542" y="3423828"/>
              <a:ext cx="1138179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Группа 3"/>
            <p:cNvGrpSpPr/>
            <p:nvPr/>
          </p:nvGrpSpPr>
          <p:grpSpPr>
            <a:xfrm>
              <a:off x="2719561" y="3315816"/>
              <a:ext cx="216024" cy="1944216"/>
              <a:chOff x="2719561" y="3315816"/>
              <a:chExt cx="216024" cy="1944216"/>
            </a:xfrm>
          </p:grpSpPr>
          <p:sp>
            <p:nvSpPr>
              <p:cNvPr id="2" name="Овал 1"/>
              <p:cNvSpPr/>
              <p:nvPr/>
            </p:nvSpPr>
            <p:spPr>
              <a:xfrm>
                <a:off x="2719561" y="3315816"/>
                <a:ext cx="216024" cy="144016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" name="Прямая соединительная линия 9"/>
              <p:cNvCxnSpPr/>
              <p:nvPr/>
            </p:nvCxnSpPr>
            <p:spPr>
              <a:xfrm flipV="1">
                <a:off x="2827573" y="3576228"/>
                <a:ext cx="0" cy="1683804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TextBox 12"/>
          <p:cNvSpPr txBox="1"/>
          <p:nvPr/>
        </p:nvSpPr>
        <p:spPr>
          <a:xfrm>
            <a:off x="4555961" y="4437112"/>
            <a:ext cx="320106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НАСА (2006) - 2010</a:t>
            </a:r>
          </a:p>
          <a:p>
            <a:r>
              <a:rPr lang="ru-RU" sz="2000" dirty="0" err="1" smtClean="0"/>
              <a:t>Обридько</a:t>
            </a:r>
            <a:r>
              <a:rPr lang="ru-RU" sz="2000" dirty="0" smtClean="0"/>
              <a:t> В.Н.</a:t>
            </a:r>
            <a:r>
              <a:rPr lang="en-US" sz="2000" dirty="0" smtClean="0"/>
              <a:t>(2008)</a:t>
            </a:r>
            <a:r>
              <a:rPr lang="ru-RU" sz="2000" dirty="0" smtClean="0"/>
              <a:t> – 2010</a:t>
            </a:r>
            <a:endParaRPr lang="en-US" sz="2000" dirty="0" smtClean="0"/>
          </a:p>
          <a:p>
            <a:r>
              <a:rPr lang="ru-RU" sz="2000" dirty="0" smtClean="0"/>
              <a:t>По фазе (2008) – 2013</a:t>
            </a:r>
            <a:endParaRPr lang="en-US" sz="2000" dirty="0"/>
          </a:p>
          <a:p>
            <a:r>
              <a:rPr lang="ru-RU" sz="2000" u="sng" dirty="0">
                <a:hlinkClick r:id="rId3" tooltip="Записи Алекс Крит"/>
              </a:rPr>
              <a:t>Алекс </a:t>
            </a:r>
            <a:r>
              <a:rPr lang="ru-RU" sz="2000" u="sng" dirty="0" smtClean="0">
                <a:hlinkClick r:id="rId3" tooltip="Записи Алекс Крит"/>
              </a:rPr>
              <a:t>Крит</a:t>
            </a:r>
            <a:r>
              <a:rPr lang="en-US" sz="2000" u="sng" dirty="0" smtClean="0"/>
              <a:t> (2012) -2013</a:t>
            </a:r>
          </a:p>
          <a:p>
            <a:r>
              <a:rPr lang="ru-RU" sz="2000" dirty="0" err="1"/>
              <a:t>М.Н.Храмова</a:t>
            </a:r>
            <a:r>
              <a:rPr lang="ru-RU" sz="2000" dirty="0"/>
              <a:t>, </a:t>
            </a:r>
          </a:p>
          <a:p>
            <a:r>
              <a:rPr lang="ru-RU" sz="2000" dirty="0" err="1"/>
              <a:t>С.А.Красоткин</a:t>
            </a:r>
            <a:r>
              <a:rPr lang="ru-RU" sz="2000" dirty="0"/>
              <a:t>,  </a:t>
            </a:r>
          </a:p>
          <a:p>
            <a:r>
              <a:rPr lang="ru-RU" sz="2000" dirty="0" err="1" smtClean="0"/>
              <a:t>Э.В.Канонович</a:t>
            </a:r>
            <a:r>
              <a:rPr lang="en-US" sz="2000" dirty="0" smtClean="0"/>
              <a:t> (2001)- 2012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585657" y="4005064"/>
            <a:ext cx="2072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Прогноз </a:t>
            </a:r>
            <a:r>
              <a:rPr lang="en-US" sz="2400" dirty="0" err="1" smtClean="0"/>
              <a:t>T</a:t>
            </a:r>
            <a:r>
              <a:rPr lang="en-US" dirty="0" err="1" smtClean="0"/>
              <a:t>Wmax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57826" y="2015897"/>
            <a:ext cx="23786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СКО</a:t>
            </a:r>
            <a:r>
              <a:rPr lang="en-US" sz="2000" dirty="0" err="1" smtClean="0"/>
              <a:t>Wmax</a:t>
            </a:r>
            <a:r>
              <a:rPr lang="ru-RU" sz="2000" dirty="0" smtClean="0"/>
              <a:t>=17,7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57826" y="2851749"/>
            <a:ext cx="24736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СКОТ</a:t>
            </a:r>
            <a:r>
              <a:rPr lang="en-US" sz="2000" dirty="0" smtClean="0"/>
              <a:t>max</a:t>
            </a:r>
            <a:r>
              <a:rPr lang="ru-RU" sz="2000" dirty="0" smtClean="0"/>
              <a:t>=0,8 года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2572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160" y="96871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Выводы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8963" y="764541"/>
            <a:ext cx="7388894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en-US" sz="2800" dirty="0" smtClean="0"/>
              <a:t>1</a:t>
            </a:r>
            <a:r>
              <a:rPr lang="ru-RU" sz="2800" dirty="0" smtClean="0"/>
              <a:t>. Адекватных  одномерных моделей </a:t>
            </a:r>
            <a:r>
              <a:rPr lang="ru-RU" sz="2800" dirty="0" smtClean="0"/>
              <a:t>долгосрочного </a:t>
            </a:r>
            <a:r>
              <a:rPr lang="ru-RU" sz="2800" dirty="0" smtClean="0"/>
              <a:t>прогноза </a:t>
            </a:r>
            <a:r>
              <a:rPr lang="ru-RU" sz="2800" dirty="0" smtClean="0"/>
              <a:t>среднегодовых чисел Вольфа в литературе не найдено.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0423" y="2149536"/>
            <a:ext cx="7388894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2800" dirty="0"/>
              <a:t>2.  </a:t>
            </a:r>
            <a:r>
              <a:rPr lang="ru-RU" sz="2800" dirty="0"/>
              <a:t>Линейные модели авторегрессии – скользящего среднего не позволяют </a:t>
            </a:r>
            <a:r>
              <a:rPr lang="ru-RU" sz="2800" dirty="0" smtClean="0"/>
              <a:t>прогнозировать.</a:t>
            </a:r>
            <a:r>
              <a:rPr lang="en-US" sz="2800" dirty="0" smtClean="0"/>
              <a:t> </a:t>
            </a:r>
            <a:r>
              <a:rPr lang="ru-RU" sz="2800" dirty="0"/>
              <a:t>Адекватный </a:t>
            </a:r>
            <a:r>
              <a:rPr lang="ru-RU" sz="2800" dirty="0"/>
              <a:t>прогноз,  возможно, может быть синтезирован </a:t>
            </a:r>
            <a:r>
              <a:rPr lang="ru-RU" sz="2800" dirty="0"/>
              <a:t>на основе многомерных моделей, т.е. с </a:t>
            </a:r>
            <a:r>
              <a:rPr lang="ru-RU" sz="2800" dirty="0"/>
              <a:t>учетом других </a:t>
            </a:r>
            <a:r>
              <a:rPr lang="ru-RU" sz="2800" dirty="0"/>
              <a:t>физических </a:t>
            </a:r>
            <a:r>
              <a:rPr lang="ru-RU" sz="2800" dirty="0"/>
              <a:t>характеристик и процессов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021784"/>
            <a:ext cx="8712968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2800" dirty="0" smtClean="0"/>
              <a:t>3</a:t>
            </a:r>
            <a:r>
              <a:rPr lang="ru-RU" sz="2800" dirty="0"/>
              <a:t>. </a:t>
            </a:r>
            <a:r>
              <a:rPr lang="ru-RU" sz="2800" dirty="0" smtClean="0"/>
              <a:t>СКО прогноза года </a:t>
            </a:r>
            <a:r>
              <a:rPr lang="ru-RU" sz="2800" dirty="0"/>
              <a:t>и </a:t>
            </a:r>
            <a:r>
              <a:rPr lang="ru-RU" sz="2800" dirty="0" smtClean="0"/>
              <a:t>значения </a:t>
            </a:r>
            <a:r>
              <a:rPr lang="ru-RU" sz="2800" dirty="0"/>
              <a:t>максимального среднегодового </a:t>
            </a:r>
            <a:r>
              <a:rPr lang="ru-RU" sz="2800" dirty="0" smtClean="0"/>
              <a:t>числа Вольфа </a:t>
            </a:r>
            <a:r>
              <a:rPr lang="ru-RU" sz="2800" dirty="0"/>
              <a:t>в начале формирования текущего </a:t>
            </a:r>
            <a:r>
              <a:rPr lang="ru-RU" sz="2800" dirty="0" smtClean="0"/>
              <a:t>цикла составляют , соответственно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7964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idc.be/silso/IMAGES/GRAPHICS/prediSCC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3" y="2492896"/>
            <a:ext cx="9089435" cy="413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20688"/>
            <a:ext cx="80648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настоящее время работу по вычислению чисел Вольфа ведет Королевская обсерватория Бельгии. Таблицы и графики солнечной активности  с 1749 года (месячные) и с 1818 г. (суточные) по настоящее время регулярно размещаются на сайте (</a:t>
            </a:r>
            <a:r>
              <a:rPr lang="ru-RU" sz="2000" dirty="0">
                <a:hlinkClick r:id="rId3"/>
              </a:rPr>
              <a:t>http://sidc.oma.be/html/sunspot.html</a:t>
            </a:r>
            <a:r>
              <a:rPr lang="ru-RU" sz="20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00687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Диаграмма 1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1042"/>
          <a:stretch/>
        </p:blipFill>
        <p:spPr bwMode="auto">
          <a:xfrm>
            <a:off x="0" y="0"/>
            <a:ext cx="5715000" cy="313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6096000" cy="322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5005"/>
            <a:ext cx="28860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593" y="3627385"/>
            <a:ext cx="283845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0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idc.be/images/wolfmm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2046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4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84656"/>
              </p:ext>
            </p:extLst>
          </p:nvPr>
        </p:nvGraphicFramePr>
        <p:xfrm>
          <a:off x="323528" y="1196752"/>
          <a:ext cx="864096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156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4248471" cy="404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61655" y="5527094"/>
            <a:ext cx="41748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Прогноз солнечной активности с заблаговременностью 123 </a:t>
            </a:r>
            <a:r>
              <a:rPr lang="ru-RU" i="1" dirty="0" err="1"/>
              <a:t>сут</a:t>
            </a:r>
            <a:r>
              <a:rPr lang="ru-RU" dirty="0"/>
              <a:t>. Начало отсчета времени 20/2/2003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12" y="1340768"/>
            <a:ext cx="4429607" cy="424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615" y="525009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Прогноз солнечной активности с заблаговременностью 39 </a:t>
            </a:r>
            <a:r>
              <a:rPr lang="ru-RU" i="1" dirty="0" err="1"/>
              <a:t>сут</a:t>
            </a:r>
            <a:r>
              <a:rPr lang="ru-RU" i="1" dirty="0"/>
              <a:t>. </a:t>
            </a:r>
            <a:r>
              <a:rPr lang="ru-RU" dirty="0"/>
              <a:t>(тонкая линия) в сопоставлении с фактической кривой (жирная линия). Начало отсчета времени (в </a:t>
            </a:r>
            <a:r>
              <a:rPr lang="ru-RU" i="1" dirty="0" err="1"/>
              <a:t>сут</a:t>
            </a:r>
            <a:r>
              <a:rPr lang="ru-RU" i="1" dirty="0"/>
              <a:t>.</a:t>
            </a:r>
            <a:r>
              <a:rPr lang="ru-RU" dirty="0"/>
              <a:t>) соответствует 21/3/1997.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3812" y="73059"/>
            <a:ext cx="8892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ПРОГНОЗ СОЛНЕЧНОЙ И ГЕОМАГНИТНОЙ АКТИВНОСТИ НА </a:t>
            </a:r>
            <a:r>
              <a:rPr lang="ru-RU" sz="2400" dirty="0" smtClean="0"/>
              <a:t>ОСНОВЕ</a:t>
            </a:r>
            <a:r>
              <a:rPr lang="en-US" sz="2400" dirty="0" smtClean="0"/>
              <a:t> </a:t>
            </a:r>
            <a:r>
              <a:rPr lang="ru-RU" sz="2400" dirty="0" smtClean="0"/>
              <a:t>ЭФФЕКТА </a:t>
            </a:r>
            <a:r>
              <a:rPr lang="ru-RU" sz="2400" dirty="0"/>
              <a:t>МАКРОСКОПИЧЕСКОЙ НЕЛОКАЛЬНОСТИ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904056"/>
            <a:ext cx="4262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В.О. Сердюк, С.М. </a:t>
            </a:r>
            <a:r>
              <a:rPr lang="ru-RU" dirty="0" err="1"/>
              <a:t>Коротаев</a:t>
            </a:r>
            <a:r>
              <a:rPr lang="ru-RU" dirty="0"/>
              <a:t>, Ю.В. Горохов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0072" y="2204864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dirty="0" smtClean="0"/>
              <a:t>W=1,96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276872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dirty="0" smtClean="0"/>
              <a:t>W=5,2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32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5" y="671750"/>
            <a:ext cx="3711575" cy="296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478846" y="3774117"/>
            <a:ext cx="3781425" cy="3028950"/>
            <a:chOff x="5541936" y="657225"/>
            <a:chExt cx="3781425" cy="3028950"/>
          </a:xfrm>
        </p:grpSpPr>
        <p:pic>
          <p:nvPicPr>
            <p:cNvPr id="5127" name="Рисунок 1" descr="ppic7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0" t="66118" r="10020" b="1132"/>
            <a:stretch>
              <a:fillRect/>
            </a:stretch>
          </p:blipFill>
          <p:spPr bwMode="auto">
            <a:xfrm>
              <a:off x="5541936" y="657225"/>
              <a:ext cx="3781425" cy="302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8460432" y="9087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2010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977067" y="3761080"/>
            <a:ext cx="3783707" cy="2836272"/>
            <a:chOff x="5220072" y="3817808"/>
            <a:chExt cx="3783707" cy="2836272"/>
          </a:xfrm>
        </p:grpSpPr>
        <p:pic>
          <p:nvPicPr>
            <p:cNvPr id="5124" name="Picture 4" descr="http://solarscience.msfc.nasa.gov/images/ssn_predict_l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3817808"/>
              <a:ext cx="3783707" cy="2836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8100392" y="400506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2015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887721" y="583589"/>
            <a:ext cx="3962400" cy="2924175"/>
            <a:chOff x="1076325" y="3686175"/>
            <a:chExt cx="3962400" cy="2924175"/>
          </a:xfrm>
        </p:grpSpPr>
        <p:pic>
          <p:nvPicPr>
            <p:cNvPr id="5126" name="Рисунок 1" descr="ppic7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9" t="33676" r="7616" b="34706"/>
            <a:stretch>
              <a:fillRect/>
            </a:stretch>
          </p:blipFill>
          <p:spPr bwMode="auto">
            <a:xfrm>
              <a:off x="1076325" y="3686175"/>
              <a:ext cx="3962400" cy="292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991265" y="3933056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2009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47634" y="82623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2006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2987824" y="1844825"/>
            <a:ext cx="1224137" cy="1236514"/>
          </a:xfrm>
          <a:custGeom>
            <a:avLst/>
            <a:gdLst>
              <a:gd name="connsiteX0" fmla="*/ 0 w 962091"/>
              <a:gd name="connsiteY0" fmla="*/ 948093 h 948093"/>
              <a:gd name="connsiteX1" fmla="*/ 23812 w 962091"/>
              <a:gd name="connsiteY1" fmla="*/ 933805 h 948093"/>
              <a:gd name="connsiteX2" fmla="*/ 38100 w 962091"/>
              <a:gd name="connsiteY2" fmla="*/ 929043 h 948093"/>
              <a:gd name="connsiteX3" fmla="*/ 66675 w 962091"/>
              <a:gd name="connsiteY3" fmla="*/ 914755 h 948093"/>
              <a:gd name="connsiteX4" fmla="*/ 95250 w 962091"/>
              <a:gd name="connsiteY4" fmla="*/ 890943 h 948093"/>
              <a:gd name="connsiteX5" fmla="*/ 109537 w 962091"/>
              <a:gd name="connsiteY5" fmla="*/ 886180 h 948093"/>
              <a:gd name="connsiteX6" fmla="*/ 138112 w 962091"/>
              <a:gd name="connsiteY6" fmla="*/ 867130 h 948093"/>
              <a:gd name="connsiteX7" fmla="*/ 142875 w 962091"/>
              <a:gd name="connsiteY7" fmla="*/ 852843 h 948093"/>
              <a:gd name="connsiteX8" fmla="*/ 171450 w 962091"/>
              <a:gd name="connsiteY8" fmla="*/ 829030 h 948093"/>
              <a:gd name="connsiteX9" fmla="*/ 185737 w 962091"/>
              <a:gd name="connsiteY9" fmla="*/ 814743 h 948093"/>
              <a:gd name="connsiteX10" fmla="*/ 200025 w 962091"/>
              <a:gd name="connsiteY10" fmla="*/ 805218 h 948093"/>
              <a:gd name="connsiteX11" fmla="*/ 223837 w 962091"/>
              <a:gd name="connsiteY11" fmla="*/ 776643 h 948093"/>
              <a:gd name="connsiteX12" fmla="*/ 238125 w 962091"/>
              <a:gd name="connsiteY12" fmla="*/ 767118 h 948093"/>
              <a:gd name="connsiteX13" fmla="*/ 257175 w 962091"/>
              <a:gd name="connsiteY13" fmla="*/ 724255 h 948093"/>
              <a:gd name="connsiteX14" fmla="*/ 276225 w 962091"/>
              <a:gd name="connsiteY14" fmla="*/ 690918 h 948093"/>
              <a:gd name="connsiteX15" fmla="*/ 290512 w 962091"/>
              <a:gd name="connsiteY15" fmla="*/ 676630 h 948093"/>
              <a:gd name="connsiteX16" fmla="*/ 304800 w 962091"/>
              <a:gd name="connsiteY16" fmla="*/ 648055 h 948093"/>
              <a:gd name="connsiteX17" fmla="*/ 314325 w 962091"/>
              <a:gd name="connsiteY17" fmla="*/ 609955 h 948093"/>
              <a:gd name="connsiteX18" fmla="*/ 319087 w 962091"/>
              <a:gd name="connsiteY18" fmla="*/ 590905 h 948093"/>
              <a:gd name="connsiteX19" fmla="*/ 333375 w 962091"/>
              <a:gd name="connsiteY19" fmla="*/ 557568 h 948093"/>
              <a:gd name="connsiteX20" fmla="*/ 347662 w 962091"/>
              <a:gd name="connsiteY20" fmla="*/ 505180 h 948093"/>
              <a:gd name="connsiteX21" fmla="*/ 352425 w 962091"/>
              <a:gd name="connsiteY21" fmla="*/ 490893 h 948093"/>
              <a:gd name="connsiteX22" fmla="*/ 357187 w 962091"/>
              <a:gd name="connsiteY22" fmla="*/ 443268 h 948093"/>
              <a:gd name="connsiteX23" fmla="*/ 361950 w 962091"/>
              <a:gd name="connsiteY23" fmla="*/ 428980 h 948093"/>
              <a:gd name="connsiteX24" fmla="*/ 371475 w 962091"/>
              <a:gd name="connsiteY24" fmla="*/ 324205 h 948093"/>
              <a:gd name="connsiteX25" fmla="*/ 381000 w 962091"/>
              <a:gd name="connsiteY25" fmla="*/ 295630 h 948093"/>
              <a:gd name="connsiteX26" fmla="*/ 390525 w 962091"/>
              <a:gd name="connsiteY26" fmla="*/ 281343 h 948093"/>
              <a:gd name="connsiteX27" fmla="*/ 395287 w 962091"/>
              <a:gd name="connsiteY27" fmla="*/ 267055 h 948093"/>
              <a:gd name="connsiteX28" fmla="*/ 409575 w 962091"/>
              <a:gd name="connsiteY28" fmla="*/ 252768 h 948093"/>
              <a:gd name="connsiteX29" fmla="*/ 433387 w 962091"/>
              <a:gd name="connsiteY29" fmla="*/ 248005 h 948093"/>
              <a:gd name="connsiteX30" fmla="*/ 447675 w 962091"/>
              <a:gd name="connsiteY30" fmla="*/ 243243 h 948093"/>
              <a:gd name="connsiteX31" fmla="*/ 457200 w 962091"/>
              <a:gd name="connsiteY31" fmla="*/ 228955 h 948093"/>
              <a:gd name="connsiteX32" fmla="*/ 471487 w 962091"/>
              <a:gd name="connsiteY32" fmla="*/ 195618 h 948093"/>
              <a:gd name="connsiteX33" fmla="*/ 485775 w 962091"/>
              <a:gd name="connsiteY33" fmla="*/ 186093 h 948093"/>
              <a:gd name="connsiteX34" fmla="*/ 519112 w 962091"/>
              <a:gd name="connsiteY34" fmla="*/ 190855 h 948093"/>
              <a:gd name="connsiteX35" fmla="*/ 538162 w 962091"/>
              <a:gd name="connsiteY35" fmla="*/ 219430 h 948093"/>
              <a:gd name="connsiteX36" fmla="*/ 547687 w 962091"/>
              <a:gd name="connsiteY36" fmla="*/ 248005 h 948093"/>
              <a:gd name="connsiteX37" fmla="*/ 557212 w 962091"/>
              <a:gd name="connsiteY37" fmla="*/ 281343 h 948093"/>
              <a:gd name="connsiteX38" fmla="*/ 585787 w 962091"/>
              <a:gd name="connsiteY38" fmla="*/ 267055 h 948093"/>
              <a:gd name="connsiteX39" fmla="*/ 600075 w 962091"/>
              <a:gd name="connsiteY39" fmla="*/ 262293 h 948093"/>
              <a:gd name="connsiteX40" fmla="*/ 614362 w 962091"/>
              <a:gd name="connsiteY40" fmla="*/ 267055 h 948093"/>
              <a:gd name="connsiteX41" fmla="*/ 647700 w 962091"/>
              <a:gd name="connsiteY41" fmla="*/ 252768 h 948093"/>
              <a:gd name="connsiteX42" fmla="*/ 685800 w 962091"/>
              <a:gd name="connsiteY42" fmla="*/ 243243 h 948093"/>
              <a:gd name="connsiteX43" fmla="*/ 700087 w 962091"/>
              <a:gd name="connsiteY43" fmla="*/ 238480 h 948093"/>
              <a:gd name="connsiteX44" fmla="*/ 709612 w 962091"/>
              <a:gd name="connsiteY44" fmla="*/ 200380 h 948093"/>
              <a:gd name="connsiteX45" fmla="*/ 719137 w 962091"/>
              <a:gd name="connsiteY45" fmla="*/ 186093 h 948093"/>
              <a:gd name="connsiteX46" fmla="*/ 723900 w 962091"/>
              <a:gd name="connsiteY46" fmla="*/ 171805 h 948093"/>
              <a:gd name="connsiteX47" fmla="*/ 738187 w 962091"/>
              <a:gd name="connsiteY47" fmla="*/ 162280 h 948093"/>
              <a:gd name="connsiteX48" fmla="*/ 747712 w 962091"/>
              <a:gd name="connsiteY48" fmla="*/ 124180 h 948093"/>
              <a:gd name="connsiteX49" fmla="*/ 752475 w 962091"/>
              <a:gd name="connsiteY49" fmla="*/ 105130 h 948093"/>
              <a:gd name="connsiteX50" fmla="*/ 757237 w 962091"/>
              <a:gd name="connsiteY50" fmla="*/ 90843 h 948093"/>
              <a:gd name="connsiteX51" fmla="*/ 762000 w 962091"/>
              <a:gd name="connsiteY51" fmla="*/ 67030 h 948093"/>
              <a:gd name="connsiteX52" fmla="*/ 776287 w 962091"/>
              <a:gd name="connsiteY52" fmla="*/ 52743 h 948093"/>
              <a:gd name="connsiteX53" fmla="*/ 790575 w 962091"/>
              <a:gd name="connsiteY53" fmla="*/ 33693 h 948093"/>
              <a:gd name="connsiteX54" fmla="*/ 804862 w 962091"/>
              <a:gd name="connsiteY54" fmla="*/ 24168 h 948093"/>
              <a:gd name="connsiteX55" fmla="*/ 819150 w 962091"/>
              <a:gd name="connsiteY55" fmla="*/ 9880 h 948093"/>
              <a:gd name="connsiteX56" fmla="*/ 847725 w 962091"/>
              <a:gd name="connsiteY56" fmla="*/ 355 h 948093"/>
              <a:gd name="connsiteX57" fmla="*/ 862012 w 962091"/>
              <a:gd name="connsiteY57" fmla="*/ 5118 h 948093"/>
              <a:gd name="connsiteX58" fmla="*/ 890587 w 962091"/>
              <a:gd name="connsiteY58" fmla="*/ 19405 h 948093"/>
              <a:gd name="connsiteX59" fmla="*/ 909637 w 962091"/>
              <a:gd name="connsiteY59" fmla="*/ 47980 h 948093"/>
              <a:gd name="connsiteX60" fmla="*/ 923925 w 962091"/>
              <a:gd name="connsiteY60" fmla="*/ 86080 h 948093"/>
              <a:gd name="connsiteX61" fmla="*/ 928687 w 962091"/>
              <a:gd name="connsiteY61" fmla="*/ 100368 h 948093"/>
              <a:gd name="connsiteX62" fmla="*/ 938212 w 962091"/>
              <a:gd name="connsiteY62" fmla="*/ 114655 h 948093"/>
              <a:gd name="connsiteX63" fmla="*/ 957262 w 962091"/>
              <a:gd name="connsiteY63" fmla="*/ 147993 h 948093"/>
              <a:gd name="connsiteX64" fmla="*/ 962025 w 962091"/>
              <a:gd name="connsiteY64" fmla="*/ 152755 h 94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962091" h="948093">
                <a:moveTo>
                  <a:pt x="0" y="948093"/>
                </a:moveTo>
                <a:cubicBezTo>
                  <a:pt x="7937" y="943330"/>
                  <a:pt x="15533" y="937945"/>
                  <a:pt x="23812" y="933805"/>
                </a:cubicBezTo>
                <a:cubicBezTo>
                  <a:pt x="28302" y="931560"/>
                  <a:pt x="33610" y="931288"/>
                  <a:pt x="38100" y="929043"/>
                </a:cubicBezTo>
                <a:cubicBezTo>
                  <a:pt x="75037" y="910575"/>
                  <a:pt x="30754" y="926730"/>
                  <a:pt x="66675" y="914755"/>
                </a:cubicBezTo>
                <a:cubicBezTo>
                  <a:pt x="77209" y="904221"/>
                  <a:pt x="81987" y="897575"/>
                  <a:pt x="95250" y="890943"/>
                </a:cubicBezTo>
                <a:cubicBezTo>
                  <a:pt x="99740" y="888698"/>
                  <a:pt x="105149" y="888618"/>
                  <a:pt x="109537" y="886180"/>
                </a:cubicBezTo>
                <a:cubicBezTo>
                  <a:pt x="119544" y="880620"/>
                  <a:pt x="138112" y="867130"/>
                  <a:pt x="138112" y="867130"/>
                </a:cubicBezTo>
                <a:cubicBezTo>
                  <a:pt x="139700" y="862368"/>
                  <a:pt x="140090" y="857020"/>
                  <a:pt x="142875" y="852843"/>
                </a:cubicBezTo>
                <a:cubicBezTo>
                  <a:pt x="153313" y="837187"/>
                  <a:pt x="158269" y="840014"/>
                  <a:pt x="171450" y="829030"/>
                </a:cubicBezTo>
                <a:cubicBezTo>
                  <a:pt x="176624" y="824718"/>
                  <a:pt x="180563" y="819055"/>
                  <a:pt x="185737" y="814743"/>
                </a:cubicBezTo>
                <a:cubicBezTo>
                  <a:pt x="190134" y="811079"/>
                  <a:pt x="195628" y="808882"/>
                  <a:pt x="200025" y="805218"/>
                </a:cubicBezTo>
                <a:cubicBezTo>
                  <a:pt x="246842" y="766203"/>
                  <a:pt x="186370" y="814108"/>
                  <a:pt x="223837" y="776643"/>
                </a:cubicBezTo>
                <a:cubicBezTo>
                  <a:pt x="227885" y="772596"/>
                  <a:pt x="233362" y="770293"/>
                  <a:pt x="238125" y="767118"/>
                </a:cubicBezTo>
                <a:cubicBezTo>
                  <a:pt x="266145" y="725087"/>
                  <a:pt x="223167" y="792270"/>
                  <a:pt x="257175" y="724255"/>
                </a:cubicBezTo>
                <a:cubicBezTo>
                  <a:pt x="262999" y="712607"/>
                  <a:pt x="267809" y="701017"/>
                  <a:pt x="276225" y="690918"/>
                </a:cubicBezTo>
                <a:cubicBezTo>
                  <a:pt x="280537" y="685744"/>
                  <a:pt x="285750" y="681393"/>
                  <a:pt x="290512" y="676630"/>
                </a:cubicBezTo>
                <a:cubicBezTo>
                  <a:pt x="302486" y="640713"/>
                  <a:pt x="286332" y="684991"/>
                  <a:pt x="304800" y="648055"/>
                </a:cubicBezTo>
                <a:cubicBezTo>
                  <a:pt x="309905" y="637845"/>
                  <a:pt x="312152" y="619732"/>
                  <a:pt x="314325" y="609955"/>
                </a:cubicBezTo>
                <a:cubicBezTo>
                  <a:pt x="315745" y="603565"/>
                  <a:pt x="317289" y="597199"/>
                  <a:pt x="319087" y="590905"/>
                </a:cubicBezTo>
                <a:cubicBezTo>
                  <a:pt x="325468" y="568571"/>
                  <a:pt x="322492" y="582963"/>
                  <a:pt x="333375" y="557568"/>
                </a:cubicBezTo>
                <a:cubicBezTo>
                  <a:pt x="339551" y="543157"/>
                  <a:pt x="344026" y="516087"/>
                  <a:pt x="347662" y="505180"/>
                </a:cubicBezTo>
                <a:lnTo>
                  <a:pt x="352425" y="490893"/>
                </a:lnTo>
                <a:cubicBezTo>
                  <a:pt x="354012" y="475018"/>
                  <a:pt x="354761" y="459037"/>
                  <a:pt x="357187" y="443268"/>
                </a:cubicBezTo>
                <a:cubicBezTo>
                  <a:pt x="357950" y="438306"/>
                  <a:pt x="361352" y="433965"/>
                  <a:pt x="361950" y="428980"/>
                </a:cubicBezTo>
                <a:cubicBezTo>
                  <a:pt x="366128" y="394161"/>
                  <a:pt x="360385" y="357474"/>
                  <a:pt x="371475" y="324205"/>
                </a:cubicBezTo>
                <a:cubicBezTo>
                  <a:pt x="374650" y="314680"/>
                  <a:pt x="375431" y="303984"/>
                  <a:pt x="381000" y="295630"/>
                </a:cubicBezTo>
                <a:lnTo>
                  <a:pt x="390525" y="281343"/>
                </a:lnTo>
                <a:cubicBezTo>
                  <a:pt x="392112" y="276580"/>
                  <a:pt x="392502" y="271232"/>
                  <a:pt x="395287" y="267055"/>
                </a:cubicBezTo>
                <a:cubicBezTo>
                  <a:pt x="399023" y="261451"/>
                  <a:pt x="403551" y="255780"/>
                  <a:pt x="409575" y="252768"/>
                </a:cubicBezTo>
                <a:cubicBezTo>
                  <a:pt x="416815" y="249148"/>
                  <a:pt x="425534" y="249968"/>
                  <a:pt x="433387" y="248005"/>
                </a:cubicBezTo>
                <a:cubicBezTo>
                  <a:pt x="438257" y="246787"/>
                  <a:pt x="442912" y="244830"/>
                  <a:pt x="447675" y="243243"/>
                </a:cubicBezTo>
                <a:cubicBezTo>
                  <a:pt x="450850" y="238480"/>
                  <a:pt x="454640" y="234075"/>
                  <a:pt x="457200" y="228955"/>
                </a:cubicBezTo>
                <a:cubicBezTo>
                  <a:pt x="464644" y="214066"/>
                  <a:pt x="459099" y="210484"/>
                  <a:pt x="471487" y="195618"/>
                </a:cubicBezTo>
                <a:cubicBezTo>
                  <a:pt x="475151" y="191221"/>
                  <a:pt x="481012" y="189268"/>
                  <a:pt x="485775" y="186093"/>
                </a:cubicBezTo>
                <a:cubicBezTo>
                  <a:pt x="496887" y="187680"/>
                  <a:pt x="509642" y="184829"/>
                  <a:pt x="519112" y="190855"/>
                </a:cubicBezTo>
                <a:cubicBezTo>
                  <a:pt x="528770" y="197001"/>
                  <a:pt x="534542" y="208570"/>
                  <a:pt x="538162" y="219430"/>
                </a:cubicBezTo>
                <a:cubicBezTo>
                  <a:pt x="541337" y="228955"/>
                  <a:pt x="545252" y="238265"/>
                  <a:pt x="547687" y="248005"/>
                </a:cubicBezTo>
                <a:cubicBezTo>
                  <a:pt x="553668" y="271925"/>
                  <a:pt x="550380" y="260845"/>
                  <a:pt x="557212" y="281343"/>
                </a:cubicBezTo>
                <a:cubicBezTo>
                  <a:pt x="593133" y="269368"/>
                  <a:pt x="548850" y="285523"/>
                  <a:pt x="585787" y="267055"/>
                </a:cubicBezTo>
                <a:cubicBezTo>
                  <a:pt x="590277" y="264810"/>
                  <a:pt x="595312" y="263880"/>
                  <a:pt x="600075" y="262293"/>
                </a:cubicBezTo>
                <a:cubicBezTo>
                  <a:pt x="604837" y="263880"/>
                  <a:pt x="609342" y="267055"/>
                  <a:pt x="614362" y="267055"/>
                </a:cubicBezTo>
                <a:cubicBezTo>
                  <a:pt x="621810" y="267055"/>
                  <a:pt x="643357" y="254629"/>
                  <a:pt x="647700" y="252768"/>
                </a:cubicBezTo>
                <a:cubicBezTo>
                  <a:pt x="662947" y="246233"/>
                  <a:pt x="667899" y="247718"/>
                  <a:pt x="685800" y="243243"/>
                </a:cubicBezTo>
                <a:cubicBezTo>
                  <a:pt x="690670" y="242025"/>
                  <a:pt x="695325" y="240068"/>
                  <a:pt x="700087" y="238480"/>
                </a:cubicBezTo>
                <a:cubicBezTo>
                  <a:pt x="703262" y="225780"/>
                  <a:pt x="702350" y="211272"/>
                  <a:pt x="709612" y="200380"/>
                </a:cubicBezTo>
                <a:cubicBezTo>
                  <a:pt x="712787" y="195618"/>
                  <a:pt x="716577" y="191212"/>
                  <a:pt x="719137" y="186093"/>
                </a:cubicBezTo>
                <a:cubicBezTo>
                  <a:pt x="721382" y="181603"/>
                  <a:pt x="720764" y="175725"/>
                  <a:pt x="723900" y="171805"/>
                </a:cubicBezTo>
                <a:cubicBezTo>
                  <a:pt x="727476" y="167336"/>
                  <a:pt x="733425" y="165455"/>
                  <a:pt x="738187" y="162280"/>
                </a:cubicBezTo>
                <a:lnTo>
                  <a:pt x="747712" y="124180"/>
                </a:lnTo>
                <a:cubicBezTo>
                  <a:pt x="749300" y="117830"/>
                  <a:pt x="750405" y="111340"/>
                  <a:pt x="752475" y="105130"/>
                </a:cubicBezTo>
                <a:cubicBezTo>
                  <a:pt x="754062" y="100368"/>
                  <a:pt x="756019" y="95713"/>
                  <a:pt x="757237" y="90843"/>
                </a:cubicBezTo>
                <a:cubicBezTo>
                  <a:pt x="759200" y="82990"/>
                  <a:pt x="758380" y="74270"/>
                  <a:pt x="762000" y="67030"/>
                </a:cubicBezTo>
                <a:cubicBezTo>
                  <a:pt x="765012" y="61006"/>
                  <a:pt x="771904" y="57857"/>
                  <a:pt x="776287" y="52743"/>
                </a:cubicBezTo>
                <a:cubicBezTo>
                  <a:pt x="781453" y="46716"/>
                  <a:pt x="784962" y="39306"/>
                  <a:pt x="790575" y="33693"/>
                </a:cubicBezTo>
                <a:cubicBezTo>
                  <a:pt x="794622" y="29646"/>
                  <a:pt x="800465" y="27832"/>
                  <a:pt x="804862" y="24168"/>
                </a:cubicBezTo>
                <a:cubicBezTo>
                  <a:pt x="810036" y="19856"/>
                  <a:pt x="814387" y="14643"/>
                  <a:pt x="819150" y="9880"/>
                </a:cubicBezTo>
                <a:lnTo>
                  <a:pt x="847725" y="355"/>
                </a:lnTo>
                <a:cubicBezTo>
                  <a:pt x="852487" y="-1232"/>
                  <a:pt x="857522" y="2873"/>
                  <a:pt x="862012" y="5118"/>
                </a:cubicBezTo>
                <a:cubicBezTo>
                  <a:pt x="898933" y="23579"/>
                  <a:pt x="854684" y="7438"/>
                  <a:pt x="890587" y="19405"/>
                </a:cubicBezTo>
                <a:cubicBezTo>
                  <a:pt x="896937" y="28930"/>
                  <a:pt x="907392" y="36755"/>
                  <a:pt x="909637" y="47980"/>
                </a:cubicBezTo>
                <a:cubicBezTo>
                  <a:pt x="915523" y="77406"/>
                  <a:pt x="909910" y="65058"/>
                  <a:pt x="923925" y="86080"/>
                </a:cubicBezTo>
                <a:cubicBezTo>
                  <a:pt x="925512" y="90843"/>
                  <a:pt x="926442" y="95878"/>
                  <a:pt x="928687" y="100368"/>
                </a:cubicBezTo>
                <a:cubicBezTo>
                  <a:pt x="931247" y="105487"/>
                  <a:pt x="936202" y="109296"/>
                  <a:pt x="938212" y="114655"/>
                </a:cubicBezTo>
                <a:cubicBezTo>
                  <a:pt x="950964" y="148658"/>
                  <a:pt x="931385" y="130741"/>
                  <a:pt x="957262" y="147993"/>
                </a:cubicBezTo>
                <a:cubicBezTo>
                  <a:pt x="963029" y="165292"/>
                  <a:pt x="962025" y="167300"/>
                  <a:pt x="962025" y="152755"/>
                </a:cubicBezTo>
              </a:path>
            </a:pathLst>
          </a:cu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2627784" y="5013176"/>
            <a:ext cx="864097" cy="1236125"/>
          </a:xfrm>
          <a:custGeom>
            <a:avLst/>
            <a:gdLst>
              <a:gd name="connsiteX0" fmla="*/ 0 w 962091"/>
              <a:gd name="connsiteY0" fmla="*/ 948093 h 948093"/>
              <a:gd name="connsiteX1" fmla="*/ 23812 w 962091"/>
              <a:gd name="connsiteY1" fmla="*/ 933805 h 948093"/>
              <a:gd name="connsiteX2" fmla="*/ 38100 w 962091"/>
              <a:gd name="connsiteY2" fmla="*/ 929043 h 948093"/>
              <a:gd name="connsiteX3" fmla="*/ 66675 w 962091"/>
              <a:gd name="connsiteY3" fmla="*/ 914755 h 948093"/>
              <a:gd name="connsiteX4" fmla="*/ 95250 w 962091"/>
              <a:gd name="connsiteY4" fmla="*/ 890943 h 948093"/>
              <a:gd name="connsiteX5" fmla="*/ 109537 w 962091"/>
              <a:gd name="connsiteY5" fmla="*/ 886180 h 948093"/>
              <a:gd name="connsiteX6" fmla="*/ 138112 w 962091"/>
              <a:gd name="connsiteY6" fmla="*/ 867130 h 948093"/>
              <a:gd name="connsiteX7" fmla="*/ 142875 w 962091"/>
              <a:gd name="connsiteY7" fmla="*/ 852843 h 948093"/>
              <a:gd name="connsiteX8" fmla="*/ 171450 w 962091"/>
              <a:gd name="connsiteY8" fmla="*/ 829030 h 948093"/>
              <a:gd name="connsiteX9" fmla="*/ 185737 w 962091"/>
              <a:gd name="connsiteY9" fmla="*/ 814743 h 948093"/>
              <a:gd name="connsiteX10" fmla="*/ 200025 w 962091"/>
              <a:gd name="connsiteY10" fmla="*/ 805218 h 948093"/>
              <a:gd name="connsiteX11" fmla="*/ 223837 w 962091"/>
              <a:gd name="connsiteY11" fmla="*/ 776643 h 948093"/>
              <a:gd name="connsiteX12" fmla="*/ 238125 w 962091"/>
              <a:gd name="connsiteY12" fmla="*/ 767118 h 948093"/>
              <a:gd name="connsiteX13" fmla="*/ 257175 w 962091"/>
              <a:gd name="connsiteY13" fmla="*/ 724255 h 948093"/>
              <a:gd name="connsiteX14" fmla="*/ 276225 w 962091"/>
              <a:gd name="connsiteY14" fmla="*/ 690918 h 948093"/>
              <a:gd name="connsiteX15" fmla="*/ 290512 w 962091"/>
              <a:gd name="connsiteY15" fmla="*/ 676630 h 948093"/>
              <a:gd name="connsiteX16" fmla="*/ 304800 w 962091"/>
              <a:gd name="connsiteY16" fmla="*/ 648055 h 948093"/>
              <a:gd name="connsiteX17" fmla="*/ 314325 w 962091"/>
              <a:gd name="connsiteY17" fmla="*/ 609955 h 948093"/>
              <a:gd name="connsiteX18" fmla="*/ 319087 w 962091"/>
              <a:gd name="connsiteY18" fmla="*/ 590905 h 948093"/>
              <a:gd name="connsiteX19" fmla="*/ 333375 w 962091"/>
              <a:gd name="connsiteY19" fmla="*/ 557568 h 948093"/>
              <a:gd name="connsiteX20" fmla="*/ 347662 w 962091"/>
              <a:gd name="connsiteY20" fmla="*/ 505180 h 948093"/>
              <a:gd name="connsiteX21" fmla="*/ 352425 w 962091"/>
              <a:gd name="connsiteY21" fmla="*/ 490893 h 948093"/>
              <a:gd name="connsiteX22" fmla="*/ 357187 w 962091"/>
              <a:gd name="connsiteY22" fmla="*/ 443268 h 948093"/>
              <a:gd name="connsiteX23" fmla="*/ 361950 w 962091"/>
              <a:gd name="connsiteY23" fmla="*/ 428980 h 948093"/>
              <a:gd name="connsiteX24" fmla="*/ 371475 w 962091"/>
              <a:gd name="connsiteY24" fmla="*/ 324205 h 948093"/>
              <a:gd name="connsiteX25" fmla="*/ 381000 w 962091"/>
              <a:gd name="connsiteY25" fmla="*/ 295630 h 948093"/>
              <a:gd name="connsiteX26" fmla="*/ 390525 w 962091"/>
              <a:gd name="connsiteY26" fmla="*/ 281343 h 948093"/>
              <a:gd name="connsiteX27" fmla="*/ 395287 w 962091"/>
              <a:gd name="connsiteY27" fmla="*/ 267055 h 948093"/>
              <a:gd name="connsiteX28" fmla="*/ 409575 w 962091"/>
              <a:gd name="connsiteY28" fmla="*/ 252768 h 948093"/>
              <a:gd name="connsiteX29" fmla="*/ 433387 w 962091"/>
              <a:gd name="connsiteY29" fmla="*/ 248005 h 948093"/>
              <a:gd name="connsiteX30" fmla="*/ 447675 w 962091"/>
              <a:gd name="connsiteY30" fmla="*/ 243243 h 948093"/>
              <a:gd name="connsiteX31" fmla="*/ 457200 w 962091"/>
              <a:gd name="connsiteY31" fmla="*/ 228955 h 948093"/>
              <a:gd name="connsiteX32" fmla="*/ 471487 w 962091"/>
              <a:gd name="connsiteY32" fmla="*/ 195618 h 948093"/>
              <a:gd name="connsiteX33" fmla="*/ 485775 w 962091"/>
              <a:gd name="connsiteY33" fmla="*/ 186093 h 948093"/>
              <a:gd name="connsiteX34" fmla="*/ 519112 w 962091"/>
              <a:gd name="connsiteY34" fmla="*/ 190855 h 948093"/>
              <a:gd name="connsiteX35" fmla="*/ 538162 w 962091"/>
              <a:gd name="connsiteY35" fmla="*/ 219430 h 948093"/>
              <a:gd name="connsiteX36" fmla="*/ 547687 w 962091"/>
              <a:gd name="connsiteY36" fmla="*/ 248005 h 948093"/>
              <a:gd name="connsiteX37" fmla="*/ 557212 w 962091"/>
              <a:gd name="connsiteY37" fmla="*/ 281343 h 948093"/>
              <a:gd name="connsiteX38" fmla="*/ 585787 w 962091"/>
              <a:gd name="connsiteY38" fmla="*/ 267055 h 948093"/>
              <a:gd name="connsiteX39" fmla="*/ 600075 w 962091"/>
              <a:gd name="connsiteY39" fmla="*/ 262293 h 948093"/>
              <a:gd name="connsiteX40" fmla="*/ 614362 w 962091"/>
              <a:gd name="connsiteY40" fmla="*/ 267055 h 948093"/>
              <a:gd name="connsiteX41" fmla="*/ 647700 w 962091"/>
              <a:gd name="connsiteY41" fmla="*/ 252768 h 948093"/>
              <a:gd name="connsiteX42" fmla="*/ 685800 w 962091"/>
              <a:gd name="connsiteY42" fmla="*/ 243243 h 948093"/>
              <a:gd name="connsiteX43" fmla="*/ 700087 w 962091"/>
              <a:gd name="connsiteY43" fmla="*/ 238480 h 948093"/>
              <a:gd name="connsiteX44" fmla="*/ 709612 w 962091"/>
              <a:gd name="connsiteY44" fmla="*/ 200380 h 948093"/>
              <a:gd name="connsiteX45" fmla="*/ 719137 w 962091"/>
              <a:gd name="connsiteY45" fmla="*/ 186093 h 948093"/>
              <a:gd name="connsiteX46" fmla="*/ 723900 w 962091"/>
              <a:gd name="connsiteY46" fmla="*/ 171805 h 948093"/>
              <a:gd name="connsiteX47" fmla="*/ 738187 w 962091"/>
              <a:gd name="connsiteY47" fmla="*/ 162280 h 948093"/>
              <a:gd name="connsiteX48" fmla="*/ 747712 w 962091"/>
              <a:gd name="connsiteY48" fmla="*/ 124180 h 948093"/>
              <a:gd name="connsiteX49" fmla="*/ 752475 w 962091"/>
              <a:gd name="connsiteY49" fmla="*/ 105130 h 948093"/>
              <a:gd name="connsiteX50" fmla="*/ 757237 w 962091"/>
              <a:gd name="connsiteY50" fmla="*/ 90843 h 948093"/>
              <a:gd name="connsiteX51" fmla="*/ 762000 w 962091"/>
              <a:gd name="connsiteY51" fmla="*/ 67030 h 948093"/>
              <a:gd name="connsiteX52" fmla="*/ 776287 w 962091"/>
              <a:gd name="connsiteY52" fmla="*/ 52743 h 948093"/>
              <a:gd name="connsiteX53" fmla="*/ 790575 w 962091"/>
              <a:gd name="connsiteY53" fmla="*/ 33693 h 948093"/>
              <a:gd name="connsiteX54" fmla="*/ 804862 w 962091"/>
              <a:gd name="connsiteY54" fmla="*/ 24168 h 948093"/>
              <a:gd name="connsiteX55" fmla="*/ 819150 w 962091"/>
              <a:gd name="connsiteY55" fmla="*/ 9880 h 948093"/>
              <a:gd name="connsiteX56" fmla="*/ 847725 w 962091"/>
              <a:gd name="connsiteY56" fmla="*/ 355 h 948093"/>
              <a:gd name="connsiteX57" fmla="*/ 862012 w 962091"/>
              <a:gd name="connsiteY57" fmla="*/ 5118 h 948093"/>
              <a:gd name="connsiteX58" fmla="*/ 890587 w 962091"/>
              <a:gd name="connsiteY58" fmla="*/ 19405 h 948093"/>
              <a:gd name="connsiteX59" fmla="*/ 909637 w 962091"/>
              <a:gd name="connsiteY59" fmla="*/ 47980 h 948093"/>
              <a:gd name="connsiteX60" fmla="*/ 923925 w 962091"/>
              <a:gd name="connsiteY60" fmla="*/ 86080 h 948093"/>
              <a:gd name="connsiteX61" fmla="*/ 928687 w 962091"/>
              <a:gd name="connsiteY61" fmla="*/ 100368 h 948093"/>
              <a:gd name="connsiteX62" fmla="*/ 938212 w 962091"/>
              <a:gd name="connsiteY62" fmla="*/ 114655 h 948093"/>
              <a:gd name="connsiteX63" fmla="*/ 957262 w 962091"/>
              <a:gd name="connsiteY63" fmla="*/ 147993 h 948093"/>
              <a:gd name="connsiteX64" fmla="*/ 962025 w 962091"/>
              <a:gd name="connsiteY64" fmla="*/ 152755 h 94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962091" h="948093">
                <a:moveTo>
                  <a:pt x="0" y="948093"/>
                </a:moveTo>
                <a:cubicBezTo>
                  <a:pt x="7937" y="943330"/>
                  <a:pt x="15533" y="937945"/>
                  <a:pt x="23812" y="933805"/>
                </a:cubicBezTo>
                <a:cubicBezTo>
                  <a:pt x="28302" y="931560"/>
                  <a:pt x="33610" y="931288"/>
                  <a:pt x="38100" y="929043"/>
                </a:cubicBezTo>
                <a:cubicBezTo>
                  <a:pt x="75037" y="910575"/>
                  <a:pt x="30754" y="926730"/>
                  <a:pt x="66675" y="914755"/>
                </a:cubicBezTo>
                <a:cubicBezTo>
                  <a:pt x="77209" y="904221"/>
                  <a:pt x="81987" y="897575"/>
                  <a:pt x="95250" y="890943"/>
                </a:cubicBezTo>
                <a:cubicBezTo>
                  <a:pt x="99740" y="888698"/>
                  <a:pt x="105149" y="888618"/>
                  <a:pt x="109537" y="886180"/>
                </a:cubicBezTo>
                <a:cubicBezTo>
                  <a:pt x="119544" y="880620"/>
                  <a:pt x="138112" y="867130"/>
                  <a:pt x="138112" y="867130"/>
                </a:cubicBezTo>
                <a:cubicBezTo>
                  <a:pt x="139700" y="862368"/>
                  <a:pt x="140090" y="857020"/>
                  <a:pt x="142875" y="852843"/>
                </a:cubicBezTo>
                <a:cubicBezTo>
                  <a:pt x="153313" y="837187"/>
                  <a:pt x="158269" y="840014"/>
                  <a:pt x="171450" y="829030"/>
                </a:cubicBezTo>
                <a:cubicBezTo>
                  <a:pt x="176624" y="824718"/>
                  <a:pt x="180563" y="819055"/>
                  <a:pt x="185737" y="814743"/>
                </a:cubicBezTo>
                <a:cubicBezTo>
                  <a:pt x="190134" y="811079"/>
                  <a:pt x="195628" y="808882"/>
                  <a:pt x="200025" y="805218"/>
                </a:cubicBezTo>
                <a:cubicBezTo>
                  <a:pt x="246842" y="766203"/>
                  <a:pt x="186370" y="814108"/>
                  <a:pt x="223837" y="776643"/>
                </a:cubicBezTo>
                <a:cubicBezTo>
                  <a:pt x="227885" y="772596"/>
                  <a:pt x="233362" y="770293"/>
                  <a:pt x="238125" y="767118"/>
                </a:cubicBezTo>
                <a:cubicBezTo>
                  <a:pt x="266145" y="725087"/>
                  <a:pt x="223167" y="792270"/>
                  <a:pt x="257175" y="724255"/>
                </a:cubicBezTo>
                <a:cubicBezTo>
                  <a:pt x="262999" y="712607"/>
                  <a:pt x="267809" y="701017"/>
                  <a:pt x="276225" y="690918"/>
                </a:cubicBezTo>
                <a:cubicBezTo>
                  <a:pt x="280537" y="685744"/>
                  <a:pt x="285750" y="681393"/>
                  <a:pt x="290512" y="676630"/>
                </a:cubicBezTo>
                <a:cubicBezTo>
                  <a:pt x="302486" y="640713"/>
                  <a:pt x="286332" y="684991"/>
                  <a:pt x="304800" y="648055"/>
                </a:cubicBezTo>
                <a:cubicBezTo>
                  <a:pt x="309905" y="637845"/>
                  <a:pt x="312152" y="619732"/>
                  <a:pt x="314325" y="609955"/>
                </a:cubicBezTo>
                <a:cubicBezTo>
                  <a:pt x="315745" y="603565"/>
                  <a:pt x="317289" y="597199"/>
                  <a:pt x="319087" y="590905"/>
                </a:cubicBezTo>
                <a:cubicBezTo>
                  <a:pt x="325468" y="568571"/>
                  <a:pt x="322492" y="582963"/>
                  <a:pt x="333375" y="557568"/>
                </a:cubicBezTo>
                <a:cubicBezTo>
                  <a:pt x="339551" y="543157"/>
                  <a:pt x="344026" y="516087"/>
                  <a:pt x="347662" y="505180"/>
                </a:cubicBezTo>
                <a:lnTo>
                  <a:pt x="352425" y="490893"/>
                </a:lnTo>
                <a:cubicBezTo>
                  <a:pt x="354012" y="475018"/>
                  <a:pt x="354761" y="459037"/>
                  <a:pt x="357187" y="443268"/>
                </a:cubicBezTo>
                <a:cubicBezTo>
                  <a:pt x="357950" y="438306"/>
                  <a:pt x="361352" y="433965"/>
                  <a:pt x="361950" y="428980"/>
                </a:cubicBezTo>
                <a:cubicBezTo>
                  <a:pt x="366128" y="394161"/>
                  <a:pt x="360385" y="357474"/>
                  <a:pt x="371475" y="324205"/>
                </a:cubicBezTo>
                <a:cubicBezTo>
                  <a:pt x="374650" y="314680"/>
                  <a:pt x="375431" y="303984"/>
                  <a:pt x="381000" y="295630"/>
                </a:cubicBezTo>
                <a:lnTo>
                  <a:pt x="390525" y="281343"/>
                </a:lnTo>
                <a:cubicBezTo>
                  <a:pt x="392112" y="276580"/>
                  <a:pt x="392502" y="271232"/>
                  <a:pt x="395287" y="267055"/>
                </a:cubicBezTo>
                <a:cubicBezTo>
                  <a:pt x="399023" y="261451"/>
                  <a:pt x="403551" y="255780"/>
                  <a:pt x="409575" y="252768"/>
                </a:cubicBezTo>
                <a:cubicBezTo>
                  <a:pt x="416815" y="249148"/>
                  <a:pt x="425534" y="249968"/>
                  <a:pt x="433387" y="248005"/>
                </a:cubicBezTo>
                <a:cubicBezTo>
                  <a:pt x="438257" y="246787"/>
                  <a:pt x="442912" y="244830"/>
                  <a:pt x="447675" y="243243"/>
                </a:cubicBezTo>
                <a:cubicBezTo>
                  <a:pt x="450850" y="238480"/>
                  <a:pt x="454640" y="234075"/>
                  <a:pt x="457200" y="228955"/>
                </a:cubicBezTo>
                <a:cubicBezTo>
                  <a:pt x="464644" y="214066"/>
                  <a:pt x="459099" y="210484"/>
                  <a:pt x="471487" y="195618"/>
                </a:cubicBezTo>
                <a:cubicBezTo>
                  <a:pt x="475151" y="191221"/>
                  <a:pt x="481012" y="189268"/>
                  <a:pt x="485775" y="186093"/>
                </a:cubicBezTo>
                <a:cubicBezTo>
                  <a:pt x="496887" y="187680"/>
                  <a:pt x="509642" y="184829"/>
                  <a:pt x="519112" y="190855"/>
                </a:cubicBezTo>
                <a:cubicBezTo>
                  <a:pt x="528770" y="197001"/>
                  <a:pt x="534542" y="208570"/>
                  <a:pt x="538162" y="219430"/>
                </a:cubicBezTo>
                <a:cubicBezTo>
                  <a:pt x="541337" y="228955"/>
                  <a:pt x="545252" y="238265"/>
                  <a:pt x="547687" y="248005"/>
                </a:cubicBezTo>
                <a:cubicBezTo>
                  <a:pt x="553668" y="271925"/>
                  <a:pt x="550380" y="260845"/>
                  <a:pt x="557212" y="281343"/>
                </a:cubicBezTo>
                <a:cubicBezTo>
                  <a:pt x="593133" y="269368"/>
                  <a:pt x="548850" y="285523"/>
                  <a:pt x="585787" y="267055"/>
                </a:cubicBezTo>
                <a:cubicBezTo>
                  <a:pt x="590277" y="264810"/>
                  <a:pt x="595312" y="263880"/>
                  <a:pt x="600075" y="262293"/>
                </a:cubicBezTo>
                <a:cubicBezTo>
                  <a:pt x="604837" y="263880"/>
                  <a:pt x="609342" y="267055"/>
                  <a:pt x="614362" y="267055"/>
                </a:cubicBezTo>
                <a:cubicBezTo>
                  <a:pt x="621810" y="267055"/>
                  <a:pt x="643357" y="254629"/>
                  <a:pt x="647700" y="252768"/>
                </a:cubicBezTo>
                <a:cubicBezTo>
                  <a:pt x="662947" y="246233"/>
                  <a:pt x="667899" y="247718"/>
                  <a:pt x="685800" y="243243"/>
                </a:cubicBezTo>
                <a:cubicBezTo>
                  <a:pt x="690670" y="242025"/>
                  <a:pt x="695325" y="240068"/>
                  <a:pt x="700087" y="238480"/>
                </a:cubicBezTo>
                <a:cubicBezTo>
                  <a:pt x="703262" y="225780"/>
                  <a:pt x="702350" y="211272"/>
                  <a:pt x="709612" y="200380"/>
                </a:cubicBezTo>
                <a:cubicBezTo>
                  <a:pt x="712787" y="195618"/>
                  <a:pt x="716577" y="191212"/>
                  <a:pt x="719137" y="186093"/>
                </a:cubicBezTo>
                <a:cubicBezTo>
                  <a:pt x="721382" y="181603"/>
                  <a:pt x="720764" y="175725"/>
                  <a:pt x="723900" y="171805"/>
                </a:cubicBezTo>
                <a:cubicBezTo>
                  <a:pt x="727476" y="167336"/>
                  <a:pt x="733425" y="165455"/>
                  <a:pt x="738187" y="162280"/>
                </a:cubicBezTo>
                <a:lnTo>
                  <a:pt x="747712" y="124180"/>
                </a:lnTo>
                <a:cubicBezTo>
                  <a:pt x="749300" y="117830"/>
                  <a:pt x="750405" y="111340"/>
                  <a:pt x="752475" y="105130"/>
                </a:cubicBezTo>
                <a:cubicBezTo>
                  <a:pt x="754062" y="100368"/>
                  <a:pt x="756019" y="95713"/>
                  <a:pt x="757237" y="90843"/>
                </a:cubicBezTo>
                <a:cubicBezTo>
                  <a:pt x="759200" y="82990"/>
                  <a:pt x="758380" y="74270"/>
                  <a:pt x="762000" y="67030"/>
                </a:cubicBezTo>
                <a:cubicBezTo>
                  <a:pt x="765012" y="61006"/>
                  <a:pt x="771904" y="57857"/>
                  <a:pt x="776287" y="52743"/>
                </a:cubicBezTo>
                <a:cubicBezTo>
                  <a:pt x="781453" y="46716"/>
                  <a:pt x="784962" y="39306"/>
                  <a:pt x="790575" y="33693"/>
                </a:cubicBezTo>
                <a:cubicBezTo>
                  <a:pt x="794622" y="29646"/>
                  <a:pt x="800465" y="27832"/>
                  <a:pt x="804862" y="24168"/>
                </a:cubicBezTo>
                <a:cubicBezTo>
                  <a:pt x="810036" y="19856"/>
                  <a:pt x="814387" y="14643"/>
                  <a:pt x="819150" y="9880"/>
                </a:cubicBezTo>
                <a:lnTo>
                  <a:pt x="847725" y="355"/>
                </a:lnTo>
                <a:cubicBezTo>
                  <a:pt x="852487" y="-1232"/>
                  <a:pt x="857522" y="2873"/>
                  <a:pt x="862012" y="5118"/>
                </a:cubicBezTo>
                <a:cubicBezTo>
                  <a:pt x="898933" y="23579"/>
                  <a:pt x="854684" y="7438"/>
                  <a:pt x="890587" y="19405"/>
                </a:cubicBezTo>
                <a:cubicBezTo>
                  <a:pt x="896937" y="28930"/>
                  <a:pt x="907392" y="36755"/>
                  <a:pt x="909637" y="47980"/>
                </a:cubicBezTo>
                <a:cubicBezTo>
                  <a:pt x="915523" y="77406"/>
                  <a:pt x="909910" y="65058"/>
                  <a:pt x="923925" y="86080"/>
                </a:cubicBezTo>
                <a:cubicBezTo>
                  <a:pt x="925512" y="90843"/>
                  <a:pt x="926442" y="95878"/>
                  <a:pt x="928687" y="100368"/>
                </a:cubicBezTo>
                <a:cubicBezTo>
                  <a:pt x="931247" y="105487"/>
                  <a:pt x="936202" y="109296"/>
                  <a:pt x="938212" y="114655"/>
                </a:cubicBezTo>
                <a:cubicBezTo>
                  <a:pt x="950964" y="148658"/>
                  <a:pt x="931385" y="130741"/>
                  <a:pt x="957262" y="147993"/>
                </a:cubicBezTo>
                <a:cubicBezTo>
                  <a:pt x="963029" y="165292"/>
                  <a:pt x="962025" y="167300"/>
                  <a:pt x="962025" y="152755"/>
                </a:cubicBezTo>
              </a:path>
            </a:pathLst>
          </a:cu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236296" y="5361227"/>
            <a:ext cx="720081" cy="948093"/>
          </a:xfrm>
          <a:custGeom>
            <a:avLst/>
            <a:gdLst>
              <a:gd name="connsiteX0" fmla="*/ 0 w 962091"/>
              <a:gd name="connsiteY0" fmla="*/ 948093 h 948093"/>
              <a:gd name="connsiteX1" fmla="*/ 23812 w 962091"/>
              <a:gd name="connsiteY1" fmla="*/ 933805 h 948093"/>
              <a:gd name="connsiteX2" fmla="*/ 38100 w 962091"/>
              <a:gd name="connsiteY2" fmla="*/ 929043 h 948093"/>
              <a:gd name="connsiteX3" fmla="*/ 66675 w 962091"/>
              <a:gd name="connsiteY3" fmla="*/ 914755 h 948093"/>
              <a:gd name="connsiteX4" fmla="*/ 95250 w 962091"/>
              <a:gd name="connsiteY4" fmla="*/ 890943 h 948093"/>
              <a:gd name="connsiteX5" fmla="*/ 109537 w 962091"/>
              <a:gd name="connsiteY5" fmla="*/ 886180 h 948093"/>
              <a:gd name="connsiteX6" fmla="*/ 138112 w 962091"/>
              <a:gd name="connsiteY6" fmla="*/ 867130 h 948093"/>
              <a:gd name="connsiteX7" fmla="*/ 142875 w 962091"/>
              <a:gd name="connsiteY7" fmla="*/ 852843 h 948093"/>
              <a:gd name="connsiteX8" fmla="*/ 171450 w 962091"/>
              <a:gd name="connsiteY8" fmla="*/ 829030 h 948093"/>
              <a:gd name="connsiteX9" fmla="*/ 185737 w 962091"/>
              <a:gd name="connsiteY9" fmla="*/ 814743 h 948093"/>
              <a:gd name="connsiteX10" fmla="*/ 200025 w 962091"/>
              <a:gd name="connsiteY10" fmla="*/ 805218 h 948093"/>
              <a:gd name="connsiteX11" fmla="*/ 223837 w 962091"/>
              <a:gd name="connsiteY11" fmla="*/ 776643 h 948093"/>
              <a:gd name="connsiteX12" fmla="*/ 238125 w 962091"/>
              <a:gd name="connsiteY12" fmla="*/ 767118 h 948093"/>
              <a:gd name="connsiteX13" fmla="*/ 257175 w 962091"/>
              <a:gd name="connsiteY13" fmla="*/ 724255 h 948093"/>
              <a:gd name="connsiteX14" fmla="*/ 276225 w 962091"/>
              <a:gd name="connsiteY14" fmla="*/ 690918 h 948093"/>
              <a:gd name="connsiteX15" fmla="*/ 290512 w 962091"/>
              <a:gd name="connsiteY15" fmla="*/ 676630 h 948093"/>
              <a:gd name="connsiteX16" fmla="*/ 304800 w 962091"/>
              <a:gd name="connsiteY16" fmla="*/ 648055 h 948093"/>
              <a:gd name="connsiteX17" fmla="*/ 314325 w 962091"/>
              <a:gd name="connsiteY17" fmla="*/ 609955 h 948093"/>
              <a:gd name="connsiteX18" fmla="*/ 319087 w 962091"/>
              <a:gd name="connsiteY18" fmla="*/ 590905 h 948093"/>
              <a:gd name="connsiteX19" fmla="*/ 333375 w 962091"/>
              <a:gd name="connsiteY19" fmla="*/ 557568 h 948093"/>
              <a:gd name="connsiteX20" fmla="*/ 347662 w 962091"/>
              <a:gd name="connsiteY20" fmla="*/ 505180 h 948093"/>
              <a:gd name="connsiteX21" fmla="*/ 352425 w 962091"/>
              <a:gd name="connsiteY21" fmla="*/ 490893 h 948093"/>
              <a:gd name="connsiteX22" fmla="*/ 357187 w 962091"/>
              <a:gd name="connsiteY22" fmla="*/ 443268 h 948093"/>
              <a:gd name="connsiteX23" fmla="*/ 361950 w 962091"/>
              <a:gd name="connsiteY23" fmla="*/ 428980 h 948093"/>
              <a:gd name="connsiteX24" fmla="*/ 371475 w 962091"/>
              <a:gd name="connsiteY24" fmla="*/ 324205 h 948093"/>
              <a:gd name="connsiteX25" fmla="*/ 381000 w 962091"/>
              <a:gd name="connsiteY25" fmla="*/ 295630 h 948093"/>
              <a:gd name="connsiteX26" fmla="*/ 390525 w 962091"/>
              <a:gd name="connsiteY26" fmla="*/ 281343 h 948093"/>
              <a:gd name="connsiteX27" fmla="*/ 395287 w 962091"/>
              <a:gd name="connsiteY27" fmla="*/ 267055 h 948093"/>
              <a:gd name="connsiteX28" fmla="*/ 409575 w 962091"/>
              <a:gd name="connsiteY28" fmla="*/ 252768 h 948093"/>
              <a:gd name="connsiteX29" fmla="*/ 433387 w 962091"/>
              <a:gd name="connsiteY29" fmla="*/ 248005 h 948093"/>
              <a:gd name="connsiteX30" fmla="*/ 447675 w 962091"/>
              <a:gd name="connsiteY30" fmla="*/ 243243 h 948093"/>
              <a:gd name="connsiteX31" fmla="*/ 457200 w 962091"/>
              <a:gd name="connsiteY31" fmla="*/ 228955 h 948093"/>
              <a:gd name="connsiteX32" fmla="*/ 471487 w 962091"/>
              <a:gd name="connsiteY32" fmla="*/ 195618 h 948093"/>
              <a:gd name="connsiteX33" fmla="*/ 485775 w 962091"/>
              <a:gd name="connsiteY33" fmla="*/ 186093 h 948093"/>
              <a:gd name="connsiteX34" fmla="*/ 519112 w 962091"/>
              <a:gd name="connsiteY34" fmla="*/ 190855 h 948093"/>
              <a:gd name="connsiteX35" fmla="*/ 538162 w 962091"/>
              <a:gd name="connsiteY35" fmla="*/ 219430 h 948093"/>
              <a:gd name="connsiteX36" fmla="*/ 547687 w 962091"/>
              <a:gd name="connsiteY36" fmla="*/ 248005 h 948093"/>
              <a:gd name="connsiteX37" fmla="*/ 557212 w 962091"/>
              <a:gd name="connsiteY37" fmla="*/ 281343 h 948093"/>
              <a:gd name="connsiteX38" fmla="*/ 585787 w 962091"/>
              <a:gd name="connsiteY38" fmla="*/ 267055 h 948093"/>
              <a:gd name="connsiteX39" fmla="*/ 600075 w 962091"/>
              <a:gd name="connsiteY39" fmla="*/ 262293 h 948093"/>
              <a:gd name="connsiteX40" fmla="*/ 614362 w 962091"/>
              <a:gd name="connsiteY40" fmla="*/ 267055 h 948093"/>
              <a:gd name="connsiteX41" fmla="*/ 647700 w 962091"/>
              <a:gd name="connsiteY41" fmla="*/ 252768 h 948093"/>
              <a:gd name="connsiteX42" fmla="*/ 685800 w 962091"/>
              <a:gd name="connsiteY42" fmla="*/ 243243 h 948093"/>
              <a:gd name="connsiteX43" fmla="*/ 700087 w 962091"/>
              <a:gd name="connsiteY43" fmla="*/ 238480 h 948093"/>
              <a:gd name="connsiteX44" fmla="*/ 709612 w 962091"/>
              <a:gd name="connsiteY44" fmla="*/ 200380 h 948093"/>
              <a:gd name="connsiteX45" fmla="*/ 719137 w 962091"/>
              <a:gd name="connsiteY45" fmla="*/ 186093 h 948093"/>
              <a:gd name="connsiteX46" fmla="*/ 723900 w 962091"/>
              <a:gd name="connsiteY46" fmla="*/ 171805 h 948093"/>
              <a:gd name="connsiteX47" fmla="*/ 738187 w 962091"/>
              <a:gd name="connsiteY47" fmla="*/ 162280 h 948093"/>
              <a:gd name="connsiteX48" fmla="*/ 747712 w 962091"/>
              <a:gd name="connsiteY48" fmla="*/ 124180 h 948093"/>
              <a:gd name="connsiteX49" fmla="*/ 752475 w 962091"/>
              <a:gd name="connsiteY49" fmla="*/ 105130 h 948093"/>
              <a:gd name="connsiteX50" fmla="*/ 757237 w 962091"/>
              <a:gd name="connsiteY50" fmla="*/ 90843 h 948093"/>
              <a:gd name="connsiteX51" fmla="*/ 762000 w 962091"/>
              <a:gd name="connsiteY51" fmla="*/ 67030 h 948093"/>
              <a:gd name="connsiteX52" fmla="*/ 776287 w 962091"/>
              <a:gd name="connsiteY52" fmla="*/ 52743 h 948093"/>
              <a:gd name="connsiteX53" fmla="*/ 790575 w 962091"/>
              <a:gd name="connsiteY53" fmla="*/ 33693 h 948093"/>
              <a:gd name="connsiteX54" fmla="*/ 804862 w 962091"/>
              <a:gd name="connsiteY54" fmla="*/ 24168 h 948093"/>
              <a:gd name="connsiteX55" fmla="*/ 819150 w 962091"/>
              <a:gd name="connsiteY55" fmla="*/ 9880 h 948093"/>
              <a:gd name="connsiteX56" fmla="*/ 847725 w 962091"/>
              <a:gd name="connsiteY56" fmla="*/ 355 h 948093"/>
              <a:gd name="connsiteX57" fmla="*/ 862012 w 962091"/>
              <a:gd name="connsiteY57" fmla="*/ 5118 h 948093"/>
              <a:gd name="connsiteX58" fmla="*/ 890587 w 962091"/>
              <a:gd name="connsiteY58" fmla="*/ 19405 h 948093"/>
              <a:gd name="connsiteX59" fmla="*/ 909637 w 962091"/>
              <a:gd name="connsiteY59" fmla="*/ 47980 h 948093"/>
              <a:gd name="connsiteX60" fmla="*/ 923925 w 962091"/>
              <a:gd name="connsiteY60" fmla="*/ 86080 h 948093"/>
              <a:gd name="connsiteX61" fmla="*/ 928687 w 962091"/>
              <a:gd name="connsiteY61" fmla="*/ 100368 h 948093"/>
              <a:gd name="connsiteX62" fmla="*/ 938212 w 962091"/>
              <a:gd name="connsiteY62" fmla="*/ 114655 h 948093"/>
              <a:gd name="connsiteX63" fmla="*/ 957262 w 962091"/>
              <a:gd name="connsiteY63" fmla="*/ 147993 h 948093"/>
              <a:gd name="connsiteX64" fmla="*/ 962025 w 962091"/>
              <a:gd name="connsiteY64" fmla="*/ 152755 h 94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962091" h="948093">
                <a:moveTo>
                  <a:pt x="0" y="948093"/>
                </a:moveTo>
                <a:cubicBezTo>
                  <a:pt x="7937" y="943330"/>
                  <a:pt x="15533" y="937945"/>
                  <a:pt x="23812" y="933805"/>
                </a:cubicBezTo>
                <a:cubicBezTo>
                  <a:pt x="28302" y="931560"/>
                  <a:pt x="33610" y="931288"/>
                  <a:pt x="38100" y="929043"/>
                </a:cubicBezTo>
                <a:cubicBezTo>
                  <a:pt x="75037" y="910575"/>
                  <a:pt x="30754" y="926730"/>
                  <a:pt x="66675" y="914755"/>
                </a:cubicBezTo>
                <a:cubicBezTo>
                  <a:pt x="77209" y="904221"/>
                  <a:pt x="81987" y="897575"/>
                  <a:pt x="95250" y="890943"/>
                </a:cubicBezTo>
                <a:cubicBezTo>
                  <a:pt x="99740" y="888698"/>
                  <a:pt x="105149" y="888618"/>
                  <a:pt x="109537" y="886180"/>
                </a:cubicBezTo>
                <a:cubicBezTo>
                  <a:pt x="119544" y="880620"/>
                  <a:pt x="138112" y="867130"/>
                  <a:pt x="138112" y="867130"/>
                </a:cubicBezTo>
                <a:cubicBezTo>
                  <a:pt x="139700" y="862368"/>
                  <a:pt x="140090" y="857020"/>
                  <a:pt x="142875" y="852843"/>
                </a:cubicBezTo>
                <a:cubicBezTo>
                  <a:pt x="153313" y="837187"/>
                  <a:pt x="158269" y="840014"/>
                  <a:pt x="171450" y="829030"/>
                </a:cubicBezTo>
                <a:cubicBezTo>
                  <a:pt x="176624" y="824718"/>
                  <a:pt x="180563" y="819055"/>
                  <a:pt x="185737" y="814743"/>
                </a:cubicBezTo>
                <a:cubicBezTo>
                  <a:pt x="190134" y="811079"/>
                  <a:pt x="195628" y="808882"/>
                  <a:pt x="200025" y="805218"/>
                </a:cubicBezTo>
                <a:cubicBezTo>
                  <a:pt x="246842" y="766203"/>
                  <a:pt x="186370" y="814108"/>
                  <a:pt x="223837" y="776643"/>
                </a:cubicBezTo>
                <a:cubicBezTo>
                  <a:pt x="227885" y="772596"/>
                  <a:pt x="233362" y="770293"/>
                  <a:pt x="238125" y="767118"/>
                </a:cubicBezTo>
                <a:cubicBezTo>
                  <a:pt x="266145" y="725087"/>
                  <a:pt x="223167" y="792270"/>
                  <a:pt x="257175" y="724255"/>
                </a:cubicBezTo>
                <a:cubicBezTo>
                  <a:pt x="262999" y="712607"/>
                  <a:pt x="267809" y="701017"/>
                  <a:pt x="276225" y="690918"/>
                </a:cubicBezTo>
                <a:cubicBezTo>
                  <a:pt x="280537" y="685744"/>
                  <a:pt x="285750" y="681393"/>
                  <a:pt x="290512" y="676630"/>
                </a:cubicBezTo>
                <a:cubicBezTo>
                  <a:pt x="302486" y="640713"/>
                  <a:pt x="286332" y="684991"/>
                  <a:pt x="304800" y="648055"/>
                </a:cubicBezTo>
                <a:cubicBezTo>
                  <a:pt x="309905" y="637845"/>
                  <a:pt x="312152" y="619732"/>
                  <a:pt x="314325" y="609955"/>
                </a:cubicBezTo>
                <a:cubicBezTo>
                  <a:pt x="315745" y="603565"/>
                  <a:pt x="317289" y="597199"/>
                  <a:pt x="319087" y="590905"/>
                </a:cubicBezTo>
                <a:cubicBezTo>
                  <a:pt x="325468" y="568571"/>
                  <a:pt x="322492" y="582963"/>
                  <a:pt x="333375" y="557568"/>
                </a:cubicBezTo>
                <a:cubicBezTo>
                  <a:pt x="339551" y="543157"/>
                  <a:pt x="344026" y="516087"/>
                  <a:pt x="347662" y="505180"/>
                </a:cubicBezTo>
                <a:lnTo>
                  <a:pt x="352425" y="490893"/>
                </a:lnTo>
                <a:cubicBezTo>
                  <a:pt x="354012" y="475018"/>
                  <a:pt x="354761" y="459037"/>
                  <a:pt x="357187" y="443268"/>
                </a:cubicBezTo>
                <a:cubicBezTo>
                  <a:pt x="357950" y="438306"/>
                  <a:pt x="361352" y="433965"/>
                  <a:pt x="361950" y="428980"/>
                </a:cubicBezTo>
                <a:cubicBezTo>
                  <a:pt x="366128" y="394161"/>
                  <a:pt x="360385" y="357474"/>
                  <a:pt x="371475" y="324205"/>
                </a:cubicBezTo>
                <a:cubicBezTo>
                  <a:pt x="374650" y="314680"/>
                  <a:pt x="375431" y="303984"/>
                  <a:pt x="381000" y="295630"/>
                </a:cubicBezTo>
                <a:lnTo>
                  <a:pt x="390525" y="281343"/>
                </a:lnTo>
                <a:cubicBezTo>
                  <a:pt x="392112" y="276580"/>
                  <a:pt x="392502" y="271232"/>
                  <a:pt x="395287" y="267055"/>
                </a:cubicBezTo>
                <a:cubicBezTo>
                  <a:pt x="399023" y="261451"/>
                  <a:pt x="403551" y="255780"/>
                  <a:pt x="409575" y="252768"/>
                </a:cubicBezTo>
                <a:cubicBezTo>
                  <a:pt x="416815" y="249148"/>
                  <a:pt x="425534" y="249968"/>
                  <a:pt x="433387" y="248005"/>
                </a:cubicBezTo>
                <a:cubicBezTo>
                  <a:pt x="438257" y="246787"/>
                  <a:pt x="442912" y="244830"/>
                  <a:pt x="447675" y="243243"/>
                </a:cubicBezTo>
                <a:cubicBezTo>
                  <a:pt x="450850" y="238480"/>
                  <a:pt x="454640" y="234075"/>
                  <a:pt x="457200" y="228955"/>
                </a:cubicBezTo>
                <a:cubicBezTo>
                  <a:pt x="464644" y="214066"/>
                  <a:pt x="459099" y="210484"/>
                  <a:pt x="471487" y="195618"/>
                </a:cubicBezTo>
                <a:cubicBezTo>
                  <a:pt x="475151" y="191221"/>
                  <a:pt x="481012" y="189268"/>
                  <a:pt x="485775" y="186093"/>
                </a:cubicBezTo>
                <a:cubicBezTo>
                  <a:pt x="496887" y="187680"/>
                  <a:pt x="509642" y="184829"/>
                  <a:pt x="519112" y="190855"/>
                </a:cubicBezTo>
                <a:cubicBezTo>
                  <a:pt x="528770" y="197001"/>
                  <a:pt x="534542" y="208570"/>
                  <a:pt x="538162" y="219430"/>
                </a:cubicBezTo>
                <a:cubicBezTo>
                  <a:pt x="541337" y="228955"/>
                  <a:pt x="545252" y="238265"/>
                  <a:pt x="547687" y="248005"/>
                </a:cubicBezTo>
                <a:cubicBezTo>
                  <a:pt x="553668" y="271925"/>
                  <a:pt x="550380" y="260845"/>
                  <a:pt x="557212" y="281343"/>
                </a:cubicBezTo>
                <a:cubicBezTo>
                  <a:pt x="593133" y="269368"/>
                  <a:pt x="548850" y="285523"/>
                  <a:pt x="585787" y="267055"/>
                </a:cubicBezTo>
                <a:cubicBezTo>
                  <a:pt x="590277" y="264810"/>
                  <a:pt x="595312" y="263880"/>
                  <a:pt x="600075" y="262293"/>
                </a:cubicBezTo>
                <a:cubicBezTo>
                  <a:pt x="604837" y="263880"/>
                  <a:pt x="609342" y="267055"/>
                  <a:pt x="614362" y="267055"/>
                </a:cubicBezTo>
                <a:cubicBezTo>
                  <a:pt x="621810" y="267055"/>
                  <a:pt x="643357" y="254629"/>
                  <a:pt x="647700" y="252768"/>
                </a:cubicBezTo>
                <a:cubicBezTo>
                  <a:pt x="662947" y="246233"/>
                  <a:pt x="667899" y="247718"/>
                  <a:pt x="685800" y="243243"/>
                </a:cubicBezTo>
                <a:cubicBezTo>
                  <a:pt x="690670" y="242025"/>
                  <a:pt x="695325" y="240068"/>
                  <a:pt x="700087" y="238480"/>
                </a:cubicBezTo>
                <a:cubicBezTo>
                  <a:pt x="703262" y="225780"/>
                  <a:pt x="702350" y="211272"/>
                  <a:pt x="709612" y="200380"/>
                </a:cubicBezTo>
                <a:cubicBezTo>
                  <a:pt x="712787" y="195618"/>
                  <a:pt x="716577" y="191212"/>
                  <a:pt x="719137" y="186093"/>
                </a:cubicBezTo>
                <a:cubicBezTo>
                  <a:pt x="721382" y="181603"/>
                  <a:pt x="720764" y="175725"/>
                  <a:pt x="723900" y="171805"/>
                </a:cubicBezTo>
                <a:cubicBezTo>
                  <a:pt x="727476" y="167336"/>
                  <a:pt x="733425" y="165455"/>
                  <a:pt x="738187" y="162280"/>
                </a:cubicBezTo>
                <a:lnTo>
                  <a:pt x="747712" y="124180"/>
                </a:lnTo>
                <a:cubicBezTo>
                  <a:pt x="749300" y="117830"/>
                  <a:pt x="750405" y="111340"/>
                  <a:pt x="752475" y="105130"/>
                </a:cubicBezTo>
                <a:cubicBezTo>
                  <a:pt x="754062" y="100368"/>
                  <a:pt x="756019" y="95713"/>
                  <a:pt x="757237" y="90843"/>
                </a:cubicBezTo>
                <a:cubicBezTo>
                  <a:pt x="759200" y="82990"/>
                  <a:pt x="758380" y="74270"/>
                  <a:pt x="762000" y="67030"/>
                </a:cubicBezTo>
                <a:cubicBezTo>
                  <a:pt x="765012" y="61006"/>
                  <a:pt x="771904" y="57857"/>
                  <a:pt x="776287" y="52743"/>
                </a:cubicBezTo>
                <a:cubicBezTo>
                  <a:pt x="781453" y="46716"/>
                  <a:pt x="784962" y="39306"/>
                  <a:pt x="790575" y="33693"/>
                </a:cubicBezTo>
                <a:cubicBezTo>
                  <a:pt x="794622" y="29646"/>
                  <a:pt x="800465" y="27832"/>
                  <a:pt x="804862" y="24168"/>
                </a:cubicBezTo>
                <a:cubicBezTo>
                  <a:pt x="810036" y="19856"/>
                  <a:pt x="814387" y="14643"/>
                  <a:pt x="819150" y="9880"/>
                </a:cubicBezTo>
                <a:lnTo>
                  <a:pt x="847725" y="355"/>
                </a:lnTo>
                <a:cubicBezTo>
                  <a:pt x="852487" y="-1232"/>
                  <a:pt x="857522" y="2873"/>
                  <a:pt x="862012" y="5118"/>
                </a:cubicBezTo>
                <a:cubicBezTo>
                  <a:pt x="898933" y="23579"/>
                  <a:pt x="854684" y="7438"/>
                  <a:pt x="890587" y="19405"/>
                </a:cubicBezTo>
                <a:cubicBezTo>
                  <a:pt x="896937" y="28930"/>
                  <a:pt x="907392" y="36755"/>
                  <a:pt x="909637" y="47980"/>
                </a:cubicBezTo>
                <a:cubicBezTo>
                  <a:pt x="915523" y="77406"/>
                  <a:pt x="909910" y="65058"/>
                  <a:pt x="923925" y="86080"/>
                </a:cubicBezTo>
                <a:cubicBezTo>
                  <a:pt x="925512" y="90843"/>
                  <a:pt x="926442" y="95878"/>
                  <a:pt x="928687" y="100368"/>
                </a:cubicBezTo>
                <a:cubicBezTo>
                  <a:pt x="931247" y="105487"/>
                  <a:pt x="936202" y="109296"/>
                  <a:pt x="938212" y="114655"/>
                </a:cubicBezTo>
                <a:cubicBezTo>
                  <a:pt x="950964" y="148658"/>
                  <a:pt x="931385" y="130741"/>
                  <a:pt x="957262" y="147993"/>
                </a:cubicBezTo>
                <a:cubicBezTo>
                  <a:pt x="963029" y="165292"/>
                  <a:pt x="962025" y="167300"/>
                  <a:pt x="962025" y="152755"/>
                </a:cubicBezTo>
              </a:path>
            </a:pathLst>
          </a:cu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7092280" y="1844826"/>
            <a:ext cx="864097" cy="1164116"/>
          </a:xfrm>
          <a:custGeom>
            <a:avLst/>
            <a:gdLst>
              <a:gd name="connsiteX0" fmla="*/ 0 w 962091"/>
              <a:gd name="connsiteY0" fmla="*/ 948093 h 948093"/>
              <a:gd name="connsiteX1" fmla="*/ 23812 w 962091"/>
              <a:gd name="connsiteY1" fmla="*/ 933805 h 948093"/>
              <a:gd name="connsiteX2" fmla="*/ 38100 w 962091"/>
              <a:gd name="connsiteY2" fmla="*/ 929043 h 948093"/>
              <a:gd name="connsiteX3" fmla="*/ 66675 w 962091"/>
              <a:gd name="connsiteY3" fmla="*/ 914755 h 948093"/>
              <a:gd name="connsiteX4" fmla="*/ 95250 w 962091"/>
              <a:gd name="connsiteY4" fmla="*/ 890943 h 948093"/>
              <a:gd name="connsiteX5" fmla="*/ 109537 w 962091"/>
              <a:gd name="connsiteY5" fmla="*/ 886180 h 948093"/>
              <a:gd name="connsiteX6" fmla="*/ 138112 w 962091"/>
              <a:gd name="connsiteY6" fmla="*/ 867130 h 948093"/>
              <a:gd name="connsiteX7" fmla="*/ 142875 w 962091"/>
              <a:gd name="connsiteY7" fmla="*/ 852843 h 948093"/>
              <a:gd name="connsiteX8" fmla="*/ 171450 w 962091"/>
              <a:gd name="connsiteY8" fmla="*/ 829030 h 948093"/>
              <a:gd name="connsiteX9" fmla="*/ 185737 w 962091"/>
              <a:gd name="connsiteY9" fmla="*/ 814743 h 948093"/>
              <a:gd name="connsiteX10" fmla="*/ 200025 w 962091"/>
              <a:gd name="connsiteY10" fmla="*/ 805218 h 948093"/>
              <a:gd name="connsiteX11" fmla="*/ 223837 w 962091"/>
              <a:gd name="connsiteY11" fmla="*/ 776643 h 948093"/>
              <a:gd name="connsiteX12" fmla="*/ 238125 w 962091"/>
              <a:gd name="connsiteY12" fmla="*/ 767118 h 948093"/>
              <a:gd name="connsiteX13" fmla="*/ 257175 w 962091"/>
              <a:gd name="connsiteY13" fmla="*/ 724255 h 948093"/>
              <a:gd name="connsiteX14" fmla="*/ 276225 w 962091"/>
              <a:gd name="connsiteY14" fmla="*/ 690918 h 948093"/>
              <a:gd name="connsiteX15" fmla="*/ 290512 w 962091"/>
              <a:gd name="connsiteY15" fmla="*/ 676630 h 948093"/>
              <a:gd name="connsiteX16" fmla="*/ 304800 w 962091"/>
              <a:gd name="connsiteY16" fmla="*/ 648055 h 948093"/>
              <a:gd name="connsiteX17" fmla="*/ 314325 w 962091"/>
              <a:gd name="connsiteY17" fmla="*/ 609955 h 948093"/>
              <a:gd name="connsiteX18" fmla="*/ 319087 w 962091"/>
              <a:gd name="connsiteY18" fmla="*/ 590905 h 948093"/>
              <a:gd name="connsiteX19" fmla="*/ 333375 w 962091"/>
              <a:gd name="connsiteY19" fmla="*/ 557568 h 948093"/>
              <a:gd name="connsiteX20" fmla="*/ 347662 w 962091"/>
              <a:gd name="connsiteY20" fmla="*/ 505180 h 948093"/>
              <a:gd name="connsiteX21" fmla="*/ 352425 w 962091"/>
              <a:gd name="connsiteY21" fmla="*/ 490893 h 948093"/>
              <a:gd name="connsiteX22" fmla="*/ 357187 w 962091"/>
              <a:gd name="connsiteY22" fmla="*/ 443268 h 948093"/>
              <a:gd name="connsiteX23" fmla="*/ 361950 w 962091"/>
              <a:gd name="connsiteY23" fmla="*/ 428980 h 948093"/>
              <a:gd name="connsiteX24" fmla="*/ 371475 w 962091"/>
              <a:gd name="connsiteY24" fmla="*/ 324205 h 948093"/>
              <a:gd name="connsiteX25" fmla="*/ 381000 w 962091"/>
              <a:gd name="connsiteY25" fmla="*/ 295630 h 948093"/>
              <a:gd name="connsiteX26" fmla="*/ 390525 w 962091"/>
              <a:gd name="connsiteY26" fmla="*/ 281343 h 948093"/>
              <a:gd name="connsiteX27" fmla="*/ 395287 w 962091"/>
              <a:gd name="connsiteY27" fmla="*/ 267055 h 948093"/>
              <a:gd name="connsiteX28" fmla="*/ 409575 w 962091"/>
              <a:gd name="connsiteY28" fmla="*/ 252768 h 948093"/>
              <a:gd name="connsiteX29" fmla="*/ 433387 w 962091"/>
              <a:gd name="connsiteY29" fmla="*/ 248005 h 948093"/>
              <a:gd name="connsiteX30" fmla="*/ 447675 w 962091"/>
              <a:gd name="connsiteY30" fmla="*/ 243243 h 948093"/>
              <a:gd name="connsiteX31" fmla="*/ 457200 w 962091"/>
              <a:gd name="connsiteY31" fmla="*/ 228955 h 948093"/>
              <a:gd name="connsiteX32" fmla="*/ 471487 w 962091"/>
              <a:gd name="connsiteY32" fmla="*/ 195618 h 948093"/>
              <a:gd name="connsiteX33" fmla="*/ 485775 w 962091"/>
              <a:gd name="connsiteY33" fmla="*/ 186093 h 948093"/>
              <a:gd name="connsiteX34" fmla="*/ 519112 w 962091"/>
              <a:gd name="connsiteY34" fmla="*/ 190855 h 948093"/>
              <a:gd name="connsiteX35" fmla="*/ 538162 w 962091"/>
              <a:gd name="connsiteY35" fmla="*/ 219430 h 948093"/>
              <a:gd name="connsiteX36" fmla="*/ 547687 w 962091"/>
              <a:gd name="connsiteY36" fmla="*/ 248005 h 948093"/>
              <a:gd name="connsiteX37" fmla="*/ 557212 w 962091"/>
              <a:gd name="connsiteY37" fmla="*/ 281343 h 948093"/>
              <a:gd name="connsiteX38" fmla="*/ 585787 w 962091"/>
              <a:gd name="connsiteY38" fmla="*/ 267055 h 948093"/>
              <a:gd name="connsiteX39" fmla="*/ 600075 w 962091"/>
              <a:gd name="connsiteY39" fmla="*/ 262293 h 948093"/>
              <a:gd name="connsiteX40" fmla="*/ 614362 w 962091"/>
              <a:gd name="connsiteY40" fmla="*/ 267055 h 948093"/>
              <a:gd name="connsiteX41" fmla="*/ 647700 w 962091"/>
              <a:gd name="connsiteY41" fmla="*/ 252768 h 948093"/>
              <a:gd name="connsiteX42" fmla="*/ 685800 w 962091"/>
              <a:gd name="connsiteY42" fmla="*/ 243243 h 948093"/>
              <a:gd name="connsiteX43" fmla="*/ 700087 w 962091"/>
              <a:gd name="connsiteY43" fmla="*/ 238480 h 948093"/>
              <a:gd name="connsiteX44" fmla="*/ 709612 w 962091"/>
              <a:gd name="connsiteY44" fmla="*/ 200380 h 948093"/>
              <a:gd name="connsiteX45" fmla="*/ 719137 w 962091"/>
              <a:gd name="connsiteY45" fmla="*/ 186093 h 948093"/>
              <a:gd name="connsiteX46" fmla="*/ 723900 w 962091"/>
              <a:gd name="connsiteY46" fmla="*/ 171805 h 948093"/>
              <a:gd name="connsiteX47" fmla="*/ 738187 w 962091"/>
              <a:gd name="connsiteY47" fmla="*/ 162280 h 948093"/>
              <a:gd name="connsiteX48" fmla="*/ 747712 w 962091"/>
              <a:gd name="connsiteY48" fmla="*/ 124180 h 948093"/>
              <a:gd name="connsiteX49" fmla="*/ 752475 w 962091"/>
              <a:gd name="connsiteY49" fmla="*/ 105130 h 948093"/>
              <a:gd name="connsiteX50" fmla="*/ 757237 w 962091"/>
              <a:gd name="connsiteY50" fmla="*/ 90843 h 948093"/>
              <a:gd name="connsiteX51" fmla="*/ 762000 w 962091"/>
              <a:gd name="connsiteY51" fmla="*/ 67030 h 948093"/>
              <a:gd name="connsiteX52" fmla="*/ 776287 w 962091"/>
              <a:gd name="connsiteY52" fmla="*/ 52743 h 948093"/>
              <a:gd name="connsiteX53" fmla="*/ 790575 w 962091"/>
              <a:gd name="connsiteY53" fmla="*/ 33693 h 948093"/>
              <a:gd name="connsiteX54" fmla="*/ 804862 w 962091"/>
              <a:gd name="connsiteY54" fmla="*/ 24168 h 948093"/>
              <a:gd name="connsiteX55" fmla="*/ 819150 w 962091"/>
              <a:gd name="connsiteY55" fmla="*/ 9880 h 948093"/>
              <a:gd name="connsiteX56" fmla="*/ 847725 w 962091"/>
              <a:gd name="connsiteY56" fmla="*/ 355 h 948093"/>
              <a:gd name="connsiteX57" fmla="*/ 862012 w 962091"/>
              <a:gd name="connsiteY57" fmla="*/ 5118 h 948093"/>
              <a:gd name="connsiteX58" fmla="*/ 890587 w 962091"/>
              <a:gd name="connsiteY58" fmla="*/ 19405 h 948093"/>
              <a:gd name="connsiteX59" fmla="*/ 909637 w 962091"/>
              <a:gd name="connsiteY59" fmla="*/ 47980 h 948093"/>
              <a:gd name="connsiteX60" fmla="*/ 923925 w 962091"/>
              <a:gd name="connsiteY60" fmla="*/ 86080 h 948093"/>
              <a:gd name="connsiteX61" fmla="*/ 928687 w 962091"/>
              <a:gd name="connsiteY61" fmla="*/ 100368 h 948093"/>
              <a:gd name="connsiteX62" fmla="*/ 938212 w 962091"/>
              <a:gd name="connsiteY62" fmla="*/ 114655 h 948093"/>
              <a:gd name="connsiteX63" fmla="*/ 957262 w 962091"/>
              <a:gd name="connsiteY63" fmla="*/ 147993 h 948093"/>
              <a:gd name="connsiteX64" fmla="*/ 962025 w 962091"/>
              <a:gd name="connsiteY64" fmla="*/ 152755 h 94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962091" h="948093">
                <a:moveTo>
                  <a:pt x="0" y="948093"/>
                </a:moveTo>
                <a:cubicBezTo>
                  <a:pt x="7937" y="943330"/>
                  <a:pt x="15533" y="937945"/>
                  <a:pt x="23812" y="933805"/>
                </a:cubicBezTo>
                <a:cubicBezTo>
                  <a:pt x="28302" y="931560"/>
                  <a:pt x="33610" y="931288"/>
                  <a:pt x="38100" y="929043"/>
                </a:cubicBezTo>
                <a:cubicBezTo>
                  <a:pt x="75037" y="910575"/>
                  <a:pt x="30754" y="926730"/>
                  <a:pt x="66675" y="914755"/>
                </a:cubicBezTo>
                <a:cubicBezTo>
                  <a:pt x="77209" y="904221"/>
                  <a:pt x="81987" y="897575"/>
                  <a:pt x="95250" y="890943"/>
                </a:cubicBezTo>
                <a:cubicBezTo>
                  <a:pt x="99740" y="888698"/>
                  <a:pt x="105149" y="888618"/>
                  <a:pt x="109537" y="886180"/>
                </a:cubicBezTo>
                <a:cubicBezTo>
                  <a:pt x="119544" y="880620"/>
                  <a:pt x="138112" y="867130"/>
                  <a:pt x="138112" y="867130"/>
                </a:cubicBezTo>
                <a:cubicBezTo>
                  <a:pt x="139700" y="862368"/>
                  <a:pt x="140090" y="857020"/>
                  <a:pt x="142875" y="852843"/>
                </a:cubicBezTo>
                <a:cubicBezTo>
                  <a:pt x="153313" y="837187"/>
                  <a:pt x="158269" y="840014"/>
                  <a:pt x="171450" y="829030"/>
                </a:cubicBezTo>
                <a:cubicBezTo>
                  <a:pt x="176624" y="824718"/>
                  <a:pt x="180563" y="819055"/>
                  <a:pt x="185737" y="814743"/>
                </a:cubicBezTo>
                <a:cubicBezTo>
                  <a:pt x="190134" y="811079"/>
                  <a:pt x="195628" y="808882"/>
                  <a:pt x="200025" y="805218"/>
                </a:cubicBezTo>
                <a:cubicBezTo>
                  <a:pt x="246842" y="766203"/>
                  <a:pt x="186370" y="814108"/>
                  <a:pt x="223837" y="776643"/>
                </a:cubicBezTo>
                <a:cubicBezTo>
                  <a:pt x="227885" y="772596"/>
                  <a:pt x="233362" y="770293"/>
                  <a:pt x="238125" y="767118"/>
                </a:cubicBezTo>
                <a:cubicBezTo>
                  <a:pt x="266145" y="725087"/>
                  <a:pt x="223167" y="792270"/>
                  <a:pt x="257175" y="724255"/>
                </a:cubicBezTo>
                <a:cubicBezTo>
                  <a:pt x="262999" y="712607"/>
                  <a:pt x="267809" y="701017"/>
                  <a:pt x="276225" y="690918"/>
                </a:cubicBezTo>
                <a:cubicBezTo>
                  <a:pt x="280537" y="685744"/>
                  <a:pt x="285750" y="681393"/>
                  <a:pt x="290512" y="676630"/>
                </a:cubicBezTo>
                <a:cubicBezTo>
                  <a:pt x="302486" y="640713"/>
                  <a:pt x="286332" y="684991"/>
                  <a:pt x="304800" y="648055"/>
                </a:cubicBezTo>
                <a:cubicBezTo>
                  <a:pt x="309905" y="637845"/>
                  <a:pt x="312152" y="619732"/>
                  <a:pt x="314325" y="609955"/>
                </a:cubicBezTo>
                <a:cubicBezTo>
                  <a:pt x="315745" y="603565"/>
                  <a:pt x="317289" y="597199"/>
                  <a:pt x="319087" y="590905"/>
                </a:cubicBezTo>
                <a:cubicBezTo>
                  <a:pt x="325468" y="568571"/>
                  <a:pt x="322492" y="582963"/>
                  <a:pt x="333375" y="557568"/>
                </a:cubicBezTo>
                <a:cubicBezTo>
                  <a:pt x="339551" y="543157"/>
                  <a:pt x="344026" y="516087"/>
                  <a:pt x="347662" y="505180"/>
                </a:cubicBezTo>
                <a:lnTo>
                  <a:pt x="352425" y="490893"/>
                </a:lnTo>
                <a:cubicBezTo>
                  <a:pt x="354012" y="475018"/>
                  <a:pt x="354761" y="459037"/>
                  <a:pt x="357187" y="443268"/>
                </a:cubicBezTo>
                <a:cubicBezTo>
                  <a:pt x="357950" y="438306"/>
                  <a:pt x="361352" y="433965"/>
                  <a:pt x="361950" y="428980"/>
                </a:cubicBezTo>
                <a:cubicBezTo>
                  <a:pt x="366128" y="394161"/>
                  <a:pt x="360385" y="357474"/>
                  <a:pt x="371475" y="324205"/>
                </a:cubicBezTo>
                <a:cubicBezTo>
                  <a:pt x="374650" y="314680"/>
                  <a:pt x="375431" y="303984"/>
                  <a:pt x="381000" y="295630"/>
                </a:cubicBezTo>
                <a:lnTo>
                  <a:pt x="390525" y="281343"/>
                </a:lnTo>
                <a:cubicBezTo>
                  <a:pt x="392112" y="276580"/>
                  <a:pt x="392502" y="271232"/>
                  <a:pt x="395287" y="267055"/>
                </a:cubicBezTo>
                <a:cubicBezTo>
                  <a:pt x="399023" y="261451"/>
                  <a:pt x="403551" y="255780"/>
                  <a:pt x="409575" y="252768"/>
                </a:cubicBezTo>
                <a:cubicBezTo>
                  <a:pt x="416815" y="249148"/>
                  <a:pt x="425534" y="249968"/>
                  <a:pt x="433387" y="248005"/>
                </a:cubicBezTo>
                <a:cubicBezTo>
                  <a:pt x="438257" y="246787"/>
                  <a:pt x="442912" y="244830"/>
                  <a:pt x="447675" y="243243"/>
                </a:cubicBezTo>
                <a:cubicBezTo>
                  <a:pt x="450850" y="238480"/>
                  <a:pt x="454640" y="234075"/>
                  <a:pt x="457200" y="228955"/>
                </a:cubicBezTo>
                <a:cubicBezTo>
                  <a:pt x="464644" y="214066"/>
                  <a:pt x="459099" y="210484"/>
                  <a:pt x="471487" y="195618"/>
                </a:cubicBezTo>
                <a:cubicBezTo>
                  <a:pt x="475151" y="191221"/>
                  <a:pt x="481012" y="189268"/>
                  <a:pt x="485775" y="186093"/>
                </a:cubicBezTo>
                <a:cubicBezTo>
                  <a:pt x="496887" y="187680"/>
                  <a:pt x="509642" y="184829"/>
                  <a:pt x="519112" y="190855"/>
                </a:cubicBezTo>
                <a:cubicBezTo>
                  <a:pt x="528770" y="197001"/>
                  <a:pt x="534542" y="208570"/>
                  <a:pt x="538162" y="219430"/>
                </a:cubicBezTo>
                <a:cubicBezTo>
                  <a:pt x="541337" y="228955"/>
                  <a:pt x="545252" y="238265"/>
                  <a:pt x="547687" y="248005"/>
                </a:cubicBezTo>
                <a:cubicBezTo>
                  <a:pt x="553668" y="271925"/>
                  <a:pt x="550380" y="260845"/>
                  <a:pt x="557212" y="281343"/>
                </a:cubicBezTo>
                <a:cubicBezTo>
                  <a:pt x="593133" y="269368"/>
                  <a:pt x="548850" y="285523"/>
                  <a:pt x="585787" y="267055"/>
                </a:cubicBezTo>
                <a:cubicBezTo>
                  <a:pt x="590277" y="264810"/>
                  <a:pt x="595312" y="263880"/>
                  <a:pt x="600075" y="262293"/>
                </a:cubicBezTo>
                <a:cubicBezTo>
                  <a:pt x="604837" y="263880"/>
                  <a:pt x="609342" y="267055"/>
                  <a:pt x="614362" y="267055"/>
                </a:cubicBezTo>
                <a:cubicBezTo>
                  <a:pt x="621810" y="267055"/>
                  <a:pt x="643357" y="254629"/>
                  <a:pt x="647700" y="252768"/>
                </a:cubicBezTo>
                <a:cubicBezTo>
                  <a:pt x="662947" y="246233"/>
                  <a:pt x="667899" y="247718"/>
                  <a:pt x="685800" y="243243"/>
                </a:cubicBezTo>
                <a:cubicBezTo>
                  <a:pt x="690670" y="242025"/>
                  <a:pt x="695325" y="240068"/>
                  <a:pt x="700087" y="238480"/>
                </a:cubicBezTo>
                <a:cubicBezTo>
                  <a:pt x="703262" y="225780"/>
                  <a:pt x="702350" y="211272"/>
                  <a:pt x="709612" y="200380"/>
                </a:cubicBezTo>
                <a:cubicBezTo>
                  <a:pt x="712787" y="195618"/>
                  <a:pt x="716577" y="191212"/>
                  <a:pt x="719137" y="186093"/>
                </a:cubicBezTo>
                <a:cubicBezTo>
                  <a:pt x="721382" y="181603"/>
                  <a:pt x="720764" y="175725"/>
                  <a:pt x="723900" y="171805"/>
                </a:cubicBezTo>
                <a:cubicBezTo>
                  <a:pt x="727476" y="167336"/>
                  <a:pt x="733425" y="165455"/>
                  <a:pt x="738187" y="162280"/>
                </a:cubicBezTo>
                <a:lnTo>
                  <a:pt x="747712" y="124180"/>
                </a:lnTo>
                <a:cubicBezTo>
                  <a:pt x="749300" y="117830"/>
                  <a:pt x="750405" y="111340"/>
                  <a:pt x="752475" y="105130"/>
                </a:cubicBezTo>
                <a:cubicBezTo>
                  <a:pt x="754062" y="100368"/>
                  <a:pt x="756019" y="95713"/>
                  <a:pt x="757237" y="90843"/>
                </a:cubicBezTo>
                <a:cubicBezTo>
                  <a:pt x="759200" y="82990"/>
                  <a:pt x="758380" y="74270"/>
                  <a:pt x="762000" y="67030"/>
                </a:cubicBezTo>
                <a:cubicBezTo>
                  <a:pt x="765012" y="61006"/>
                  <a:pt x="771904" y="57857"/>
                  <a:pt x="776287" y="52743"/>
                </a:cubicBezTo>
                <a:cubicBezTo>
                  <a:pt x="781453" y="46716"/>
                  <a:pt x="784962" y="39306"/>
                  <a:pt x="790575" y="33693"/>
                </a:cubicBezTo>
                <a:cubicBezTo>
                  <a:pt x="794622" y="29646"/>
                  <a:pt x="800465" y="27832"/>
                  <a:pt x="804862" y="24168"/>
                </a:cubicBezTo>
                <a:cubicBezTo>
                  <a:pt x="810036" y="19856"/>
                  <a:pt x="814387" y="14643"/>
                  <a:pt x="819150" y="9880"/>
                </a:cubicBezTo>
                <a:lnTo>
                  <a:pt x="847725" y="355"/>
                </a:lnTo>
                <a:cubicBezTo>
                  <a:pt x="852487" y="-1232"/>
                  <a:pt x="857522" y="2873"/>
                  <a:pt x="862012" y="5118"/>
                </a:cubicBezTo>
                <a:cubicBezTo>
                  <a:pt x="898933" y="23579"/>
                  <a:pt x="854684" y="7438"/>
                  <a:pt x="890587" y="19405"/>
                </a:cubicBezTo>
                <a:cubicBezTo>
                  <a:pt x="896937" y="28930"/>
                  <a:pt x="907392" y="36755"/>
                  <a:pt x="909637" y="47980"/>
                </a:cubicBezTo>
                <a:cubicBezTo>
                  <a:pt x="915523" y="77406"/>
                  <a:pt x="909910" y="65058"/>
                  <a:pt x="923925" y="86080"/>
                </a:cubicBezTo>
                <a:cubicBezTo>
                  <a:pt x="925512" y="90843"/>
                  <a:pt x="926442" y="95878"/>
                  <a:pt x="928687" y="100368"/>
                </a:cubicBezTo>
                <a:cubicBezTo>
                  <a:pt x="931247" y="105487"/>
                  <a:pt x="936202" y="109296"/>
                  <a:pt x="938212" y="114655"/>
                </a:cubicBezTo>
                <a:cubicBezTo>
                  <a:pt x="950964" y="148658"/>
                  <a:pt x="931385" y="130741"/>
                  <a:pt x="957262" y="147993"/>
                </a:cubicBezTo>
                <a:cubicBezTo>
                  <a:pt x="963029" y="165292"/>
                  <a:pt x="962025" y="167300"/>
                  <a:pt x="962025" y="152755"/>
                </a:cubicBezTo>
              </a:path>
            </a:pathLst>
          </a:cu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1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5134</TotalTime>
  <Words>1329</Words>
  <Application>Microsoft Office PowerPoint</Application>
  <PresentationFormat>Экран (4:3)</PresentationFormat>
  <Paragraphs>403</Paragraphs>
  <Slides>36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Slava</dc:creator>
  <cp:lastModifiedBy>Slava</cp:lastModifiedBy>
  <cp:revision>150</cp:revision>
  <dcterms:created xsi:type="dcterms:W3CDTF">2015-05-13T10:51:52Z</dcterms:created>
  <dcterms:modified xsi:type="dcterms:W3CDTF">2016-03-28T12:38:02Z</dcterms:modified>
</cp:coreProperties>
</file>