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53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Щелкните для изменения стиля подзаголовка образца слайда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ое 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Щелкните значок для добавления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с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Щелкните значок для добавления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Щелкните значок для добавления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Щелкните значок для добавления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Щелкните значок для добавления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hyperlink" Target="http://www.blend4web.com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25F6C8-5117-644C-AA08-C140972377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970" y="567557"/>
            <a:ext cx="7768328" cy="4209822"/>
          </a:xfrm>
        </p:spPr>
        <p:txBody>
          <a:bodyPr/>
          <a:lstStyle/>
          <a:p>
            <a:r>
              <a:rPr lang="ru-RU" sz="4400" dirty="0"/>
              <a:t>Технологии </a:t>
            </a:r>
            <a:r>
              <a:rPr lang="en-US" sz="4400" dirty="0"/>
              <a:t>Blend</a:t>
            </a:r>
            <a:r>
              <a:rPr lang="ru-RU" sz="4400" dirty="0"/>
              <a:t>4</a:t>
            </a:r>
            <a:r>
              <a:rPr lang="en-US" sz="4400" dirty="0"/>
              <a:t>Web </a:t>
            </a:r>
            <a:r>
              <a:rPr lang="ru-RU" sz="4400" dirty="0"/>
              <a:t>для задач интерактивной трехмерной визуализации в науке, промышленности и образовании</a:t>
            </a:r>
            <a:r>
              <a:rPr lang="en-US" sz="4400" dirty="0"/>
              <a:t/>
            </a:r>
            <a:br>
              <a:rPr lang="en-US" sz="4400" dirty="0"/>
            </a:b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B1A97A0-5B44-C744-9FFB-D20648ACA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970" y="4777379"/>
            <a:ext cx="8825658" cy="1134169"/>
          </a:xfrm>
        </p:spPr>
        <p:txBody>
          <a:bodyPr>
            <a:normAutofit/>
          </a:bodyPr>
          <a:lstStyle/>
          <a:p>
            <a:r>
              <a:rPr lang="ru-RU" sz="1600" dirty="0"/>
              <a:t>Быков Андрей Юрьевич</a:t>
            </a:r>
          </a:p>
          <a:p>
            <a:r>
              <a:rPr lang="ru-RU" sz="1600" dirty="0"/>
              <a:t>Руководитель программы развития проектов </a:t>
            </a:r>
          </a:p>
          <a:p>
            <a:r>
              <a:rPr lang="ru-RU" sz="1600" dirty="0"/>
              <a:t>Компания «триумф»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3698" y="2885719"/>
            <a:ext cx="3544543" cy="302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246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C4A28B-9012-7B46-9E68-1608FA73F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Тезисы доклада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96A449-B71C-F44A-8846-A0312334E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10220855" cy="4195481"/>
          </a:xfrm>
        </p:spPr>
        <p:txBody>
          <a:bodyPr>
            <a:normAutofit/>
          </a:bodyPr>
          <a:lstStyle/>
          <a:p>
            <a:r>
              <a:rPr lang="ru-RU" dirty="0"/>
              <a:t>Современные стандарты трехмерной визуализации для веб-браузеров </a:t>
            </a:r>
            <a:r>
              <a:rPr lang="en-US" dirty="0"/>
              <a:t>WebGL </a:t>
            </a:r>
            <a:r>
              <a:rPr lang="ru-RU" dirty="0"/>
              <a:t>и </a:t>
            </a:r>
            <a:r>
              <a:rPr lang="en-US" dirty="0"/>
              <a:t>WebVR</a:t>
            </a:r>
            <a:r>
              <a:rPr lang="ru-RU" dirty="0"/>
              <a:t> позволяют использовать в экономике предприятий и  проектов трехмерную визуализацию для планирования, управления, контроля и анализа ключевых бизнес-процессов</a:t>
            </a:r>
          </a:p>
          <a:p>
            <a:r>
              <a:rPr lang="ru-RU" dirty="0"/>
              <a:t>Российская разработка </a:t>
            </a:r>
            <a:r>
              <a:rPr lang="en-US" dirty="0"/>
              <a:t>Blend4Web </a:t>
            </a:r>
            <a:r>
              <a:rPr lang="ru-RU" dirty="0"/>
              <a:t>предоставляет программный комплекс инструментов полного цикла для разработки встраиваемых и автономных веб-приложений трехмерной визуализации с визуально программируемыми материалами и интерактивными сценариями</a:t>
            </a:r>
          </a:p>
          <a:p>
            <a:r>
              <a:rPr lang="ru-RU" dirty="0"/>
              <a:t>Широкая практика </a:t>
            </a:r>
            <a:r>
              <a:rPr lang="ru-RU" dirty="0" smtClean="0"/>
              <a:t>разно форматных </a:t>
            </a:r>
            <a:r>
              <a:rPr lang="ru-RU" dirty="0"/>
              <a:t>проектов по всему миру демонстрирует успешное применение </a:t>
            </a:r>
            <a:r>
              <a:rPr lang="en-US" dirty="0"/>
              <a:t>Blend4Web </a:t>
            </a:r>
            <a:r>
              <a:rPr lang="ru-RU" dirty="0"/>
              <a:t>в промышленности, науке, образовании, электронной коммерции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659" y="5693242"/>
            <a:ext cx="3404681" cy="116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59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51924E-0DE7-9D41-8E49-D8B1450C8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Программа доклада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6CB8C49-A497-C048-8B8D-A3AD95501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1853248"/>
            <a:ext cx="8946541" cy="4195481"/>
          </a:xfrm>
        </p:spPr>
        <p:txBody>
          <a:bodyPr/>
          <a:lstStyle/>
          <a:p>
            <a:r>
              <a:rPr lang="ru-RU" dirty="0"/>
              <a:t>Разработка </a:t>
            </a:r>
            <a:r>
              <a:rPr lang="en-US" dirty="0"/>
              <a:t>AR/VR </a:t>
            </a:r>
            <a:r>
              <a:rPr lang="ru-RU" dirty="0"/>
              <a:t>приложений для веб-сайтов. </a:t>
            </a:r>
          </a:p>
          <a:p>
            <a:pPr lvl="1"/>
            <a:r>
              <a:rPr lang="ru-RU" dirty="0"/>
              <a:t>Докладчик Марусин </a:t>
            </a:r>
            <a:r>
              <a:rPr lang="ru-RU" dirty="0" smtClean="0"/>
              <a:t>Дмитрий Владимирович, </a:t>
            </a:r>
            <a:br>
              <a:rPr lang="ru-RU" dirty="0" smtClean="0"/>
            </a:br>
            <a:r>
              <a:rPr lang="ru-RU" dirty="0" smtClean="0"/>
              <a:t>Руководитель </a:t>
            </a:r>
            <a:r>
              <a:rPr lang="ru-RU" dirty="0"/>
              <a:t>команды </a:t>
            </a:r>
            <a:r>
              <a:rPr lang="en-US" dirty="0"/>
              <a:t>Blend4Web</a:t>
            </a:r>
            <a:endParaRPr lang="ru-RU" dirty="0"/>
          </a:p>
          <a:p>
            <a:endParaRPr lang="ru-RU" dirty="0"/>
          </a:p>
          <a:p>
            <a:r>
              <a:rPr lang="ru-RU" dirty="0"/>
              <a:t>Научно-образовательные перспективы </a:t>
            </a:r>
            <a:r>
              <a:rPr lang="en-US" dirty="0"/>
              <a:t>Blend4Web</a:t>
            </a:r>
            <a:endParaRPr lang="ru-RU" dirty="0" smtClean="0"/>
          </a:p>
          <a:p>
            <a:pPr lvl="1"/>
            <a:r>
              <a:rPr lang="ru-RU" dirty="0" smtClean="0"/>
              <a:t>Докладчик Горбачев Дмитрий Викторович,</a:t>
            </a:r>
            <a:r>
              <a:rPr lang="ru-RU" sz="800" dirty="0" smtClean="0"/>
              <a:t> </a:t>
            </a:r>
            <a:br>
              <a:rPr lang="ru-RU" sz="800" dirty="0" smtClean="0"/>
            </a:br>
            <a:r>
              <a:rPr lang="ru-RU" dirty="0" smtClean="0"/>
              <a:t>Д.ф</a:t>
            </a:r>
            <a:r>
              <a:rPr lang="ru-RU" dirty="0"/>
              <a:t>.-м.н., профессор Тульского государственного университета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Демонстрация проектов и виртуальной </a:t>
            </a:r>
            <a:r>
              <a:rPr lang="ru-RU" dirty="0" smtClean="0"/>
              <a:t>реальности</a:t>
            </a:r>
          </a:p>
          <a:p>
            <a:pPr lvl="1"/>
            <a:r>
              <a:rPr lang="ru-RU" dirty="0" smtClean="0"/>
              <a:t>Вопросы и ответы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659" y="5693242"/>
            <a:ext cx="3404681" cy="116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443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D39119-4F02-2444-A490-E4B545DBC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DF49D75-85BC-A646-803E-5558B0905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1853248"/>
            <a:ext cx="8946541" cy="4195481"/>
          </a:xfrm>
        </p:spPr>
        <p:txBody>
          <a:bodyPr/>
          <a:lstStyle/>
          <a:p>
            <a:r>
              <a:rPr lang="ru-RU" dirty="0"/>
              <a:t>Применение </a:t>
            </a:r>
            <a:r>
              <a:rPr lang="en-US" dirty="0"/>
              <a:t>Blend4Web </a:t>
            </a:r>
            <a:r>
              <a:rPr lang="ru-RU" dirty="0"/>
              <a:t>в разработке трёхмерных интерактивных веб-приложений эффективно, позволяет визуализаторам без участия программистов быстро получать </a:t>
            </a:r>
            <a:r>
              <a:rPr lang="ru-RU" dirty="0" smtClean="0"/>
              <a:t>качественные результаты </a:t>
            </a:r>
            <a:r>
              <a:rPr lang="ru-RU" dirty="0"/>
              <a:t>и рабочие </a:t>
            </a:r>
            <a:r>
              <a:rPr lang="ru-RU" dirty="0" smtClean="0"/>
              <a:t>веб-приложения</a:t>
            </a:r>
          </a:p>
          <a:p>
            <a:r>
              <a:rPr lang="ru-RU" dirty="0" smtClean="0"/>
              <a:t>Инструментальная среда </a:t>
            </a:r>
            <a:r>
              <a:rPr lang="en-US" dirty="0" smtClean="0"/>
              <a:t>Blender 3D </a:t>
            </a:r>
            <a:r>
              <a:rPr lang="ru-RU" dirty="0" smtClean="0"/>
              <a:t>предоставляет гибкие возможности для интеграции с научно-расчетными приложениями и последующей визуализации в формате </a:t>
            </a:r>
            <a:r>
              <a:rPr lang="en-US" dirty="0" smtClean="0"/>
              <a:t>Blend4Web </a:t>
            </a:r>
            <a:r>
              <a:rPr lang="ru-RU" dirty="0" smtClean="0"/>
              <a:t>веб-приложений</a:t>
            </a:r>
          </a:p>
          <a:p>
            <a:r>
              <a:rPr lang="en-US" dirty="0" smtClean="0"/>
              <a:t>Blend4Web </a:t>
            </a:r>
            <a:r>
              <a:rPr lang="ru-RU" dirty="0" smtClean="0"/>
              <a:t>успешно применяется в коммерческих проектах по всему миру и готов к применению в научных задачах со сложными м</a:t>
            </a:r>
            <a:r>
              <a:rPr lang="ru-RU" dirty="0" smtClean="0"/>
              <a:t>атематическими моделями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659" y="5693242"/>
            <a:ext cx="3404681" cy="116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604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1812" y="2861733"/>
            <a:ext cx="9874600" cy="1915647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6844" y="5027162"/>
            <a:ext cx="9590822" cy="860400"/>
          </a:xfrm>
        </p:spPr>
        <p:txBody>
          <a:bodyPr/>
          <a:lstStyle/>
          <a:p>
            <a:pPr algn="ctr"/>
            <a:r>
              <a:rPr lang="en-US" dirty="0" smtClean="0">
                <a:hlinkClick r:id="rId2"/>
              </a:rPr>
              <a:t>www.blend4web.com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984" y="238637"/>
            <a:ext cx="3544543" cy="302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3086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179</Words>
  <Application>Microsoft Office PowerPoint</Application>
  <PresentationFormat>Широкоэкранный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Ион</vt:lpstr>
      <vt:lpstr>Технологии Blend4Web для задач интерактивной трехмерной визуализации в науке, промышленности и образовании </vt:lpstr>
      <vt:lpstr>Тезисы доклада</vt:lpstr>
      <vt:lpstr>Программа доклада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Blend4Web  </dc:title>
  <cp:lastModifiedBy>Быков Андрей Юрьевич</cp:lastModifiedBy>
  <cp:revision>5</cp:revision>
  <dcterms:modified xsi:type="dcterms:W3CDTF">2017-10-26T09:23:48Z</dcterms:modified>
</cp:coreProperties>
</file>